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57" r:id="rId6"/>
    <p:sldMasterId id="2147483807" r:id="rId7"/>
    <p:sldMasterId id="2147483825" r:id="rId8"/>
    <p:sldMasterId id="2147483852" r:id="rId9"/>
    <p:sldMasterId id="2147483873" r:id="rId10"/>
  </p:sldMasterIdLst>
  <p:notesMasterIdLst>
    <p:notesMasterId r:id="rId36"/>
  </p:notesMasterIdLst>
  <p:sldIdLst>
    <p:sldId id="327" r:id="rId11"/>
    <p:sldId id="324" r:id="rId12"/>
    <p:sldId id="346" r:id="rId13"/>
    <p:sldId id="347" r:id="rId14"/>
    <p:sldId id="343" r:id="rId15"/>
    <p:sldId id="319" r:id="rId16"/>
    <p:sldId id="345" r:id="rId17"/>
    <p:sldId id="338" r:id="rId18"/>
    <p:sldId id="340" r:id="rId19"/>
    <p:sldId id="329" r:id="rId20"/>
    <p:sldId id="339" r:id="rId21"/>
    <p:sldId id="334" r:id="rId22"/>
    <p:sldId id="332" r:id="rId23"/>
    <p:sldId id="335" r:id="rId24"/>
    <p:sldId id="336" r:id="rId25"/>
    <p:sldId id="337" r:id="rId26"/>
    <p:sldId id="341" r:id="rId27"/>
    <p:sldId id="312" r:id="rId28"/>
    <p:sldId id="318" r:id="rId29"/>
    <p:sldId id="316" r:id="rId30"/>
    <p:sldId id="313" r:id="rId31"/>
    <p:sldId id="348" r:id="rId32"/>
    <p:sldId id="322" r:id="rId33"/>
    <p:sldId id="344" r:id="rId34"/>
    <p:sldId id="31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ce Olson" initials="LO" lastIdx="11" clrIdx="0">
    <p:extLst>
      <p:ext uri="{19B8F6BF-5375-455C-9EA6-DF929625EA0E}">
        <p15:presenceInfo xmlns:p15="http://schemas.microsoft.com/office/powerpoint/2012/main" userId="S-1-5-21-2127521184-1604012920-1887927527-513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00"/>
    <a:srgbClr val="FF4343"/>
    <a:srgbClr val="000000"/>
    <a:srgbClr val="002774"/>
    <a:srgbClr val="00BCF2"/>
    <a:srgbClr val="00B050"/>
    <a:srgbClr val="508900"/>
    <a:srgbClr val="EB3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0" autoAdjust="0"/>
    <p:restoredTop sz="96296" autoAdjust="0"/>
  </p:normalViewPr>
  <p:slideViewPr>
    <p:cSldViewPr snapToGrid="0">
      <p:cViewPr varScale="1">
        <p:scale>
          <a:sx n="106" d="100"/>
          <a:sy n="106" d="100"/>
        </p:scale>
        <p:origin x="65" y="5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6747D-7AC0-4645-BE9B-35A05B63CA46}" type="datetimeFigureOut">
              <a:rPr lang="en-US" smtClean="0"/>
              <a:t>5/22/2017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B37BB-048A-497F-BCA1-F9561E48C089}" type="slidenum">
              <a:rPr lang="en-US" smtClean="0"/>
              <a:t>‹#›</a:t>
            </a:fld>
            <a:endParaRPr lang="en-US" dirty="0"/>
          </a:p>
        </p:txBody>
      </p:sp>
    </p:spTree>
    <p:extLst>
      <p:ext uri="{BB962C8B-B14F-4D97-AF65-F5344CB8AC3E}">
        <p14:creationId xmlns:p14="http://schemas.microsoft.com/office/powerpoint/2010/main" val="3063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2B37BB-048A-497F-BCA1-F9561E48C089}" type="slidenum">
              <a:rPr lang="en-US" smtClean="0"/>
              <a:t>1</a:t>
            </a:fld>
            <a:endParaRPr lang="en-US" dirty="0"/>
          </a:p>
        </p:txBody>
      </p:sp>
    </p:spTree>
    <p:extLst>
      <p:ext uri="{BB962C8B-B14F-4D97-AF65-F5344CB8AC3E}">
        <p14:creationId xmlns:p14="http://schemas.microsoft.com/office/powerpoint/2010/main" val="881227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2017</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845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2B37BB-048A-497F-BCA1-F9561E48C089}" type="slidenum">
              <a:rPr lang="en-US" smtClean="0"/>
              <a:t>11</a:t>
            </a:fld>
            <a:endParaRPr lang="en-US" dirty="0"/>
          </a:p>
        </p:txBody>
      </p:sp>
    </p:spTree>
    <p:extLst>
      <p:ext uri="{BB962C8B-B14F-4D97-AF65-F5344CB8AC3E}">
        <p14:creationId xmlns:p14="http://schemas.microsoft.com/office/powerpoint/2010/main" val="1199458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2017</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88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3016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2017</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718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2017</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275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32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047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5/22/2017 11:41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1959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5/22/2017 11:41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3813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6C19B80-744E-4DC3-AEBF-5DB171AA3BD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8085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5/22/2017 11:41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3030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5/22/2017 11:41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0343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84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C68CCEB-9B74-4B06-A035-26CD3C1A74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99478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4065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2B37BB-048A-497F-BCA1-F9561E48C089}" type="slidenum">
              <a:rPr lang="en-US" smtClean="0"/>
              <a:t>25</a:t>
            </a:fld>
            <a:endParaRPr lang="en-US" dirty="0"/>
          </a:p>
        </p:txBody>
      </p:sp>
    </p:spTree>
    <p:extLst>
      <p:ext uri="{BB962C8B-B14F-4D97-AF65-F5344CB8AC3E}">
        <p14:creationId xmlns:p14="http://schemas.microsoft.com/office/powerpoint/2010/main" val="92650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2B37BB-048A-497F-BCA1-F9561E48C089}" type="slidenum">
              <a:rPr lang="en-US" smtClean="0"/>
              <a:t>3</a:t>
            </a:fld>
            <a:endParaRPr lang="en-US" dirty="0"/>
          </a:p>
        </p:txBody>
      </p:sp>
    </p:spTree>
    <p:extLst>
      <p:ext uri="{BB962C8B-B14F-4D97-AF65-F5344CB8AC3E}">
        <p14:creationId xmlns:p14="http://schemas.microsoft.com/office/powerpoint/2010/main" val="329801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557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044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a:p>
        </p:txBody>
      </p:sp>
    </p:spTree>
    <p:extLst>
      <p:ext uri="{BB962C8B-B14F-4D97-AF65-F5344CB8AC3E}">
        <p14:creationId xmlns:p14="http://schemas.microsoft.com/office/powerpoint/2010/main" val="409143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98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2658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6134C8-AC9E-49DD-B3D6-722B1A93F18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49143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39877037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960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pPr algn="l"/>
            <a:r>
              <a:rPr lang="en-US" dirty="0"/>
              <a:t>Footer</a:t>
            </a:r>
          </a:p>
        </p:txBody>
      </p:sp>
    </p:spTree>
    <p:extLst>
      <p:ext uri="{BB962C8B-B14F-4D97-AF65-F5344CB8AC3E}">
        <p14:creationId xmlns:p14="http://schemas.microsoft.com/office/powerpoint/2010/main" val="7690276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r>
              <a:rPr lang="en-US" dirty="0"/>
              <a:t>Footer</a:t>
            </a:r>
          </a:p>
        </p:txBody>
      </p:sp>
    </p:spTree>
    <p:extLst>
      <p:ext uri="{BB962C8B-B14F-4D97-AF65-F5344CB8AC3E}">
        <p14:creationId xmlns:p14="http://schemas.microsoft.com/office/powerpoint/2010/main" val="37844792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1" y="2084183"/>
            <a:ext cx="11653523" cy="905104"/>
          </a:xfrm>
        </p:spPr>
        <p:txBody>
          <a:bodyPr anchor="t" anchorCtr="0">
            <a:spAutoFit/>
          </a:bodyPr>
          <a:lstStyle>
            <a:lvl1pPr>
              <a:defRPr sz="4705">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053378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Title Light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1" y="2084183"/>
            <a:ext cx="11653523" cy="905104"/>
          </a:xfrm>
        </p:spPr>
        <p:txBody>
          <a:bodyPr anchor="t" anchorCtr="0">
            <a:spAutoFit/>
          </a:bodyPr>
          <a:lstStyle>
            <a:lvl1pPr>
              <a:defRPr sz="4705">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266218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1" y="2084183"/>
            <a:ext cx="11653523" cy="905104"/>
          </a:xfrm>
        </p:spPr>
        <p:txBody>
          <a:bodyPr anchor="t" anchorCtr="0">
            <a:spAutoFit/>
          </a:bodyPr>
          <a:lstStyle>
            <a:lvl1pPr>
              <a:defRPr sz="4705">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104274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15" y="3083665"/>
            <a:ext cx="3223868" cy="690695"/>
          </a:xfrm>
          <a:prstGeom prst="rect">
            <a:avLst/>
          </a:prstGeom>
        </p:spPr>
      </p:pic>
      <p:sp>
        <p:nvSpPr>
          <p:cNvPr id="4" name="Text Box 3"/>
          <p:cNvSpPr txBox="1">
            <a:spLocks noChangeArrowheads="1"/>
          </p:cNvSpPr>
          <p:nvPr userDrawn="1"/>
        </p:nvSpPr>
        <p:spPr bwMode="blackWhite">
          <a:xfrm>
            <a:off x="267683" y="5960377"/>
            <a:ext cx="10758655" cy="612811"/>
          </a:xfrm>
          <a:prstGeom prst="rect">
            <a:avLst/>
          </a:prstGeom>
        </p:spPr>
        <p:txBody>
          <a:bodyPr vert="horz" wrap="square" lIns="179085" tIns="143266" rIns="179085" bIns="143266" numCol="1" anchor="t" anchorCtr="0" compatLnSpc="1">
            <a:prstTxWarp prst="textNoShape">
              <a:avLst/>
            </a:prstTxWarp>
            <a:spAutoFit/>
          </a:bodyPr>
          <a:lstStyle/>
          <a:p>
            <a:pPr algn="l" defTabSz="91289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algn="l" defTabSz="912894" eaLnBrk="0"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63837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P Agenda Vertical">
    <p:spTree>
      <p:nvGrpSpPr>
        <p:cNvPr id="1" name=""/>
        <p:cNvGrpSpPr/>
        <p:nvPr/>
      </p:nvGrpSpPr>
      <p:grpSpPr>
        <a:xfrm>
          <a:off x="0" y="0"/>
          <a:ext cx="0" cy="0"/>
          <a:chOff x="0" y="0"/>
          <a:chExt cx="0" cy="0"/>
        </a:xfrm>
      </p:grpSpPr>
      <p:sp>
        <p:nvSpPr>
          <p:cNvPr id="3" name="SP Agenda Notice" hidden="1"/>
          <p:cNvSpPr>
            <a:spLocks noGrp="1"/>
          </p:cNvSpPr>
          <p:nvPr>
            <p:ph sz="quarter" idx="13" hasCustomPrompt="1"/>
          </p:nvPr>
        </p:nvSpPr>
        <p:spPr>
          <a:xfrm>
            <a:off x="12347129" y="48315"/>
            <a:ext cx="1798637" cy="0"/>
          </a:xfrm>
          <a:prstGeom prst="rect">
            <a:avLst/>
          </a:prstGeom>
        </p:spPr>
        <p:txBody>
          <a:bodyPr/>
          <a:lstStyle>
            <a:lvl1pPr marL="0" indent="0">
              <a:buFontTx/>
              <a:buNone/>
              <a:defRPr sz="1200" b="0" i="0" baseline="0">
                <a:solidFill>
                  <a:schemeClr val="accent2"/>
                </a:solidFill>
              </a:defRPr>
            </a:lvl1pPr>
            <a:lvl2pPr marL="1588" marR="0" indent="0" algn="l" defTabSz="912616" rtl="0" eaLnBrk="1" fontAlgn="base" latinLnBrk="0" hangingPunct="1">
              <a:lnSpc>
                <a:spcPct val="100000"/>
              </a:lnSpc>
              <a:spcBef>
                <a:spcPct val="0"/>
              </a:spcBef>
              <a:spcAft>
                <a:spcPts val="0"/>
              </a:spcAft>
              <a:buClrTx/>
              <a:buSzTx/>
              <a:buFont typeface="Wingdings" panose="05000000000000000000" pitchFamily="2" charset="2"/>
              <a:buNone/>
              <a:tabLst/>
              <a:defRPr sz="1200" baseline="0">
                <a:solidFill>
                  <a:schemeClr val="accent2"/>
                </a:solidFill>
              </a:defRPr>
            </a:lvl2pPr>
            <a:lvl3pPr>
              <a:defRPr sz="1200"/>
            </a:lvl3pPr>
            <a:lvl4pPr>
              <a:defRPr sz="1200"/>
            </a:lvl4pPr>
            <a:lvl5pPr>
              <a:defRPr sz="1200"/>
            </a:lvl5pPr>
          </a:lstStyle>
          <a:p>
            <a:pPr lvl="0"/>
            <a:r>
              <a:rPr lang="en-US" noProof="0" dirty="0"/>
              <a:t>Use the Selection Pane (Alt+F10) to make the hidden shapes of the Agenda visible.</a:t>
            </a:r>
          </a:p>
          <a:p>
            <a:pPr lvl="0"/>
            <a:r>
              <a:rPr lang="en-US" noProof="0" dirty="0"/>
              <a:t>Make sure you group them again after editing.</a:t>
            </a:r>
          </a:p>
          <a:p>
            <a:pPr lvl="0"/>
            <a:r>
              <a:rPr lang="en-US" noProof="0" dirty="0"/>
              <a:t>Expected groups are:</a:t>
            </a:r>
          </a:p>
          <a:p>
            <a:pPr lvl="1"/>
            <a:r>
              <a:rPr lang="en-US" noProof="0" dirty="0"/>
              <a:t>SP Agenda Section</a:t>
            </a:r>
          </a:p>
          <a:p>
            <a:pPr lvl="1"/>
            <a:r>
              <a:rPr lang="en-US" noProof="0" dirty="0"/>
              <a:t>SP Agenda Section Highlight</a:t>
            </a:r>
          </a:p>
          <a:p>
            <a:pPr lvl="1"/>
            <a:r>
              <a:rPr lang="en-US" noProof="0" dirty="0"/>
              <a:t>SP Agenda Subsection</a:t>
            </a:r>
          </a:p>
          <a:p>
            <a:pPr lvl="1"/>
            <a:r>
              <a:rPr lang="en-US" noProof="0" dirty="0"/>
              <a:t>SP Agenda Subsection Highlight</a:t>
            </a:r>
          </a:p>
          <a:p>
            <a:pPr lvl="0"/>
            <a:r>
              <a:rPr lang="en-US" noProof="0" dirty="0"/>
              <a:t>Any shapes or images inside the groups will appear on the agenda pages.</a:t>
            </a:r>
          </a:p>
          <a:p>
            <a:pPr lvl="0"/>
            <a:r>
              <a:rPr lang="en-US" noProof="0" dirty="0"/>
              <a:t>This notice (SP Agenda Notice) will not appear on the agenda pages.</a:t>
            </a:r>
          </a:p>
          <a:p>
            <a:pPr lvl="0"/>
            <a:r>
              <a:rPr lang="en-US" noProof="0" dirty="0"/>
              <a:t>Valid text placeholders are:</a:t>
            </a:r>
          </a:p>
          <a:p>
            <a:pPr lvl="1"/>
            <a:r>
              <a:rPr lang="en-US" noProof="0" dirty="0"/>
              <a:t>&lt;N&gt; for number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1"/>
            <a:endParaRPr lang="en-US" noProof="0" dirty="0"/>
          </a:p>
          <a:p>
            <a:pPr lvl="1"/>
            <a:r>
              <a:rPr lang="en-US" noProof="0" dirty="0"/>
              <a:t>If you want the agenda to be vertically centered on each Agenda slide, rename this layout to:</a:t>
            </a:r>
          </a:p>
          <a:p>
            <a:pPr lvl="0"/>
            <a:r>
              <a:rPr lang="en-US" noProof="0" dirty="0"/>
              <a:t>SP Agenda Vertical</a:t>
            </a:r>
          </a:p>
        </p:txBody>
      </p:sp>
      <p:grpSp>
        <p:nvGrpSpPr>
          <p:cNvPr id="4" name="SP Agenda Section" hidden="1"/>
          <p:cNvGrpSpPr/>
          <p:nvPr userDrawn="1"/>
        </p:nvGrpSpPr>
        <p:grpSpPr>
          <a:xfrm>
            <a:off x="705589" y="2085631"/>
            <a:ext cx="7930280" cy="369332"/>
            <a:chOff x="1797664" y="2085631"/>
            <a:chExt cx="7930280" cy="369332"/>
          </a:xfrm>
        </p:grpSpPr>
        <p:sp>
          <p:nvSpPr>
            <p:cNvPr id="5" name="Textbox" hidden="1"/>
            <p:cNvSpPr txBox="1">
              <a:spLocks/>
            </p:cNvSpPr>
            <p:nvPr userDrawn="1"/>
          </p:nvSpPr>
          <p:spPr>
            <a:xfrm>
              <a:off x="2267220" y="2085631"/>
              <a:ext cx="3843347" cy="369332"/>
            </a:xfrm>
            <a:prstGeom prst="rect">
              <a:avLst/>
            </a:prstGeom>
            <a:noFill/>
          </p:spPr>
          <p:txBody>
            <a:bodyPr wrap="square" rtlCol="0" anchor="ctr">
              <a:normAutofit/>
            </a:bodyPr>
            <a:lstStyle/>
            <a:p>
              <a:pPr algn="l" defTabSz="9332475">
                <a:tabLst>
                  <a:tab pos="9510235" algn="l"/>
                </a:tabLst>
              </a:pPr>
              <a:r>
                <a:rPr lang="en-US" sz="1765" b="1" dirty="0"/>
                <a:t>&lt;TEXT&gt;</a:t>
              </a:r>
            </a:p>
          </p:txBody>
        </p:sp>
        <p:sp>
          <p:nvSpPr>
            <p:cNvPr id="6"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765" b="1" dirty="0"/>
                <a:t>&lt;N&gt;</a:t>
              </a:r>
            </a:p>
          </p:txBody>
        </p:sp>
        <p:sp>
          <p:nvSpPr>
            <p:cNvPr id="8"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765" b="1" dirty="0"/>
                <a:t>&lt;TIMESLOT&gt;</a:t>
              </a:r>
            </a:p>
          </p:txBody>
        </p:sp>
        <p:sp>
          <p:nvSpPr>
            <p:cNvPr id="9"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765" b="1" dirty="0"/>
                <a:t>&lt;RESPONSIBLE&gt;</a:t>
              </a:r>
            </a:p>
          </p:txBody>
        </p:sp>
        <p:sp>
          <p:nvSpPr>
            <p:cNvPr id="10"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765" b="1" dirty="0"/>
                <a:t>&lt;DURATION&gt;</a:t>
              </a:r>
            </a:p>
          </p:txBody>
        </p:sp>
      </p:grpSp>
      <p:grpSp>
        <p:nvGrpSpPr>
          <p:cNvPr id="11" name="SP Agenda Section Highlight" hidden="1"/>
          <p:cNvGrpSpPr>
            <a:grpSpLocks/>
          </p:cNvGrpSpPr>
          <p:nvPr userDrawn="1"/>
        </p:nvGrpSpPr>
        <p:grpSpPr>
          <a:xfrm>
            <a:off x="705588" y="2616963"/>
            <a:ext cx="7930279" cy="369332"/>
            <a:chOff x="1797664" y="2616963"/>
            <a:chExt cx="7930280" cy="369332"/>
          </a:xfrm>
          <a:solidFill>
            <a:schemeClr val="accent1">
              <a:lumMod val="60000"/>
              <a:lumOff val="40000"/>
            </a:schemeClr>
          </a:solidFill>
        </p:grpSpPr>
        <p:sp>
          <p:nvSpPr>
            <p:cNvPr id="12" name="Textbox" hidden="1"/>
            <p:cNvSpPr txBox="1">
              <a:spLocks/>
            </p:cNvSpPr>
            <p:nvPr userDrawn="1"/>
          </p:nvSpPr>
          <p:spPr>
            <a:xfrm>
              <a:off x="2267220" y="2616963"/>
              <a:ext cx="3843347" cy="369332"/>
            </a:xfrm>
            <a:prstGeom prst="rect">
              <a:avLst/>
            </a:prstGeom>
            <a:noFill/>
          </p:spPr>
          <p:txBody>
            <a:bodyPr wrap="square" rtlCol="0" anchor="ctr">
              <a:normAutofit/>
            </a:bodyPr>
            <a:lstStyle/>
            <a:p>
              <a:pPr algn="l" defTabSz="9332475">
                <a:tabLst>
                  <a:tab pos="9510235" algn="l"/>
                </a:tabLst>
              </a:pPr>
              <a:r>
                <a:rPr lang="en-US" sz="1765" b="1" dirty="0">
                  <a:solidFill>
                    <a:schemeClr val="accent1"/>
                  </a:solidFill>
                </a:rPr>
                <a:t>&lt;TEXT&gt;</a:t>
              </a:r>
            </a:p>
          </p:txBody>
        </p:sp>
        <p:sp>
          <p:nvSpPr>
            <p:cNvPr id="13" name="Textbox" hidden="1"/>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765" b="1" dirty="0">
                  <a:solidFill>
                    <a:schemeClr val="accent1"/>
                  </a:solidFill>
                </a:rPr>
                <a:t>&lt;N&gt;</a:t>
              </a:r>
            </a:p>
          </p:txBody>
        </p:sp>
        <p:sp>
          <p:nvSpPr>
            <p:cNvPr id="15" name="Textbox" hidden="1"/>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765" b="1" dirty="0">
                  <a:solidFill>
                    <a:schemeClr val="accent1"/>
                  </a:solidFill>
                </a:rPr>
                <a:t>&lt;TIMESLOT&gt;</a:t>
              </a:r>
            </a:p>
          </p:txBody>
        </p:sp>
        <p:sp>
          <p:nvSpPr>
            <p:cNvPr id="16" name="Textbox" hidden="1"/>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765" b="1" dirty="0">
                  <a:solidFill>
                    <a:schemeClr val="accent1"/>
                  </a:solidFill>
                </a:rPr>
                <a:t>&lt;RESPONSIBLE&gt;</a:t>
              </a:r>
            </a:p>
          </p:txBody>
        </p:sp>
        <p:sp>
          <p:nvSpPr>
            <p:cNvPr id="17" name="Textbox" hidden="1"/>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765" b="1" dirty="0">
                  <a:solidFill>
                    <a:schemeClr val="accent1"/>
                  </a:solidFill>
                </a:rPr>
                <a:t>&lt;DURATION&gt;</a:t>
              </a:r>
            </a:p>
          </p:txBody>
        </p:sp>
      </p:grpSp>
      <p:grpSp>
        <p:nvGrpSpPr>
          <p:cNvPr id="18" name="SP Agenda Subsection" hidden="1"/>
          <p:cNvGrpSpPr>
            <a:grpSpLocks/>
          </p:cNvGrpSpPr>
          <p:nvPr userDrawn="1"/>
        </p:nvGrpSpPr>
        <p:grpSpPr>
          <a:xfrm>
            <a:off x="1173729" y="3148295"/>
            <a:ext cx="7462141" cy="369332"/>
            <a:chOff x="2265804" y="3155687"/>
            <a:chExt cx="7462140" cy="369332"/>
          </a:xfrm>
        </p:grpSpPr>
        <p:sp>
          <p:nvSpPr>
            <p:cNvPr id="1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algn="l" defTabSz="9332475">
                <a:tabLst>
                  <a:tab pos="9510235" algn="l"/>
                </a:tabLst>
              </a:pPr>
              <a:r>
                <a:rPr lang="en-US" sz="1765" b="1" dirty="0">
                  <a:solidFill>
                    <a:schemeClr val="tx1"/>
                  </a:solidFill>
                </a:rPr>
                <a:t>&lt;TEXT&gt;</a:t>
              </a:r>
            </a:p>
          </p:txBody>
        </p:sp>
        <p:sp>
          <p:nvSpPr>
            <p:cNvPr id="2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765" b="1" dirty="0">
                  <a:solidFill>
                    <a:schemeClr val="tx1"/>
                  </a:solidFill>
                </a:rPr>
                <a:t>&lt;N&gt;</a:t>
              </a:r>
            </a:p>
          </p:txBody>
        </p:sp>
        <p:sp>
          <p:nvSpPr>
            <p:cNvPr id="2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765" b="1" dirty="0">
                  <a:solidFill>
                    <a:schemeClr val="tx1"/>
                  </a:solidFill>
                </a:rPr>
                <a:t>&lt;TIMESLOT&gt;</a:t>
              </a:r>
            </a:p>
          </p:txBody>
        </p:sp>
        <p:sp>
          <p:nvSpPr>
            <p:cNvPr id="2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765" b="1" dirty="0">
                  <a:solidFill>
                    <a:schemeClr val="tx1"/>
                  </a:solidFill>
                </a:rPr>
                <a:t>&lt;RESPONSIBLE&gt;</a:t>
              </a:r>
            </a:p>
          </p:txBody>
        </p:sp>
        <p:sp>
          <p:nvSpPr>
            <p:cNvPr id="2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765" b="1" dirty="0">
                  <a:solidFill>
                    <a:schemeClr val="tx1"/>
                  </a:solidFill>
                </a:rPr>
                <a:t>&lt;DURATION&gt;</a:t>
              </a:r>
            </a:p>
          </p:txBody>
        </p:sp>
      </p:grpSp>
      <p:grpSp>
        <p:nvGrpSpPr>
          <p:cNvPr id="25" name="SP Agenda Subsection Highlight" hidden="1"/>
          <p:cNvGrpSpPr>
            <a:grpSpLocks/>
          </p:cNvGrpSpPr>
          <p:nvPr userDrawn="1"/>
        </p:nvGrpSpPr>
        <p:grpSpPr>
          <a:xfrm>
            <a:off x="1173728" y="3679627"/>
            <a:ext cx="7462140" cy="369332"/>
            <a:chOff x="2265804" y="3694411"/>
            <a:chExt cx="7462140" cy="369332"/>
          </a:xfrm>
          <a:noFill/>
        </p:grpSpPr>
        <p:sp>
          <p:nvSpPr>
            <p:cNvPr id="2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algn="l" defTabSz="9332475">
                <a:tabLst>
                  <a:tab pos="9510235" algn="l"/>
                </a:tabLst>
              </a:pPr>
              <a:r>
                <a:rPr lang="en-US" sz="1765" b="1" dirty="0">
                  <a:solidFill>
                    <a:schemeClr val="accent1"/>
                  </a:solidFill>
                </a:rPr>
                <a:t>&lt;TEXT&gt;</a:t>
              </a:r>
            </a:p>
          </p:txBody>
        </p:sp>
        <p:sp>
          <p:nvSpPr>
            <p:cNvPr id="2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765" b="1" dirty="0">
                  <a:solidFill>
                    <a:schemeClr val="accent1"/>
                  </a:solidFill>
                </a:rPr>
                <a:t>&lt;N&gt;</a:t>
              </a:r>
            </a:p>
          </p:txBody>
        </p:sp>
        <p:sp>
          <p:nvSpPr>
            <p:cNvPr id="2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765" b="1" dirty="0">
                  <a:solidFill>
                    <a:schemeClr val="accent1"/>
                  </a:solidFill>
                </a:rPr>
                <a:t>&lt;TIMESLOT&gt;</a:t>
              </a:r>
            </a:p>
          </p:txBody>
        </p:sp>
        <p:sp>
          <p:nvSpPr>
            <p:cNvPr id="3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765" b="1" dirty="0">
                  <a:solidFill>
                    <a:schemeClr val="accent1"/>
                  </a:solidFill>
                </a:rPr>
                <a:t>&lt;RESPONSIBLE&gt;</a:t>
              </a:r>
            </a:p>
          </p:txBody>
        </p:sp>
        <p:sp>
          <p:nvSpPr>
            <p:cNvPr id="3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765" b="1" dirty="0">
                  <a:solidFill>
                    <a:schemeClr val="accent1"/>
                  </a:solidFill>
                </a:rPr>
                <a:t>&lt;DURATION&gt;</a:t>
              </a:r>
            </a:p>
          </p:txBody>
        </p:sp>
      </p:grpSp>
      <p:sp>
        <p:nvSpPr>
          <p:cNvPr id="7" name="Title 6"/>
          <p:cNvSpPr>
            <a:spLocks noGrp="1"/>
          </p:cNvSpPr>
          <p:nvPr>
            <p:ph type="title"/>
          </p:nvPr>
        </p:nvSpPr>
        <p:spPr/>
        <p:txBody>
          <a:bodyPr/>
          <a:lstStyle/>
          <a:p>
            <a:r>
              <a:rPr lang="en-US"/>
              <a:t>Click to edit Master title style</a:t>
            </a:r>
          </a:p>
        </p:txBody>
      </p:sp>
      <p:sp>
        <p:nvSpPr>
          <p:cNvPr id="14" name="Footer Placeholder 13"/>
          <p:cNvSpPr>
            <a:spLocks noGrp="1"/>
          </p:cNvSpPr>
          <p:nvPr>
            <p:ph type="ftr" sz="quarter" idx="14"/>
          </p:nvPr>
        </p:nvSpPr>
        <p:spPr/>
        <p:txBody>
          <a:bodyPr/>
          <a:lstStyle/>
          <a:p>
            <a:pPr algn="l"/>
            <a:r>
              <a:rPr lang="en-US" dirty="0"/>
              <a:t>Footer</a:t>
            </a:r>
          </a:p>
        </p:txBody>
      </p:sp>
    </p:spTree>
    <p:extLst>
      <p:ext uri="{BB962C8B-B14F-4D97-AF65-F5344CB8AC3E}">
        <p14:creationId xmlns:p14="http://schemas.microsoft.com/office/powerpoint/2010/main" val="3131063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Slide 4 Board of Directors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1644"/>
            <a:ext cx="8066267" cy="2692186"/>
          </a:xfrm>
          <a:solidFill>
            <a:schemeClr val="bg1"/>
          </a:solidFill>
        </p:spPr>
        <p:txBody>
          <a:bodyPr lIns="146304" tIns="91440" rIns="146304" bIns="91440" anchor="ctr" anchorCtr="0"/>
          <a:lstStyle>
            <a:lvl1pPr>
              <a:defRPr sz="3528" spc="-98" baseline="0">
                <a:gradFill>
                  <a:gsLst>
                    <a:gs pos="5833">
                      <a:schemeClr val="tx2"/>
                    </a:gs>
                    <a:gs pos="1800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9" y="4773829"/>
            <a:ext cx="8066266" cy="1188640"/>
          </a:xfrm>
          <a:noFill/>
        </p:spPr>
        <p:txBody>
          <a:bodyPr lIns="146304" tIns="109728" rIns="146304" bIns="109728">
            <a:noAutofit/>
          </a:bodyPr>
          <a:lstStyle>
            <a:lvl1pPr marL="0" indent="0">
              <a:spcBef>
                <a:spcPts val="0"/>
              </a:spcBef>
              <a:buNone/>
              <a:defRPr sz="2745" spc="0" baseline="0">
                <a:gradFill>
                  <a:gsLst>
                    <a:gs pos="0">
                      <a:schemeClr val="tx2"/>
                    </a:gs>
                    <a:gs pos="100000">
                      <a:schemeClr val="tx2"/>
                    </a:gs>
                  </a:gsLst>
                  <a:lin ang="5400000" scaled="0"/>
                </a:gradFill>
                <a:latin typeface="+mj-lt"/>
                <a:cs typeface="Segoe UI" panose="020B0502040204020203" pitchFamily="34" charset="0"/>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5211" y="291069"/>
            <a:ext cx="1827729" cy="672413"/>
          </a:xfrm>
          <a:prstGeom prst="rect">
            <a:avLst/>
          </a:prstGeom>
        </p:spPr>
      </p:pic>
      <p:sp>
        <p:nvSpPr>
          <p:cNvPr id="6" name="Text Box 4"/>
          <p:cNvSpPr txBox="1">
            <a:spLocks noChangeArrowheads="1"/>
          </p:cNvSpPr>
          <p:nvPr userDrawn="1"/>
        </p:nvSpPr>
        <p:spPr bwMode="auto">
          <a:xfrm>
            <a:off x="318331" y="5962469"/>
            <a:ext cx="11604432" cy="684355"/>
          </a:xfrm>
          <a:prstGeom prst="rect">
            <a:avLst/>
          </a:prstGeom>
          <a:noFill/>
          <a:ln w="12700">
            <a:noFill/>
            <a:miter lim="800000"/>
            <a:headEnd/>
            <a:tailEnd/>
          </a:ln>
        </p:spPr>
        <p:txBody>
          <a:bodyPr wrap="square">
            <a:spAutoFit/>
          </a:bodyPr>
          <a:lstStyle/>
          <a:p>
            <a:pPr defTabSz="914192">
              <a:spcBef>
                <a:spcPct val="50000"/>
              </a:spcBef>
            </a:pPr>
            <a:r>
              <a:rPr lang="en-US" sz="1077" b="1" dirty="0">
                <a:solidFill>
                  <a:srgbClr val="000000"/>
                </a:solidFill>
                <a:latin typeface="Segoe UI" pitchFamily="34" charset="0"/>
                <a:cs typeface="Segoe UI" pitchFamily="34" charset="0"/>
              </a:rPr>
              <a:t>CONFIDENTIAL</a:t>
            </a:r>
          </a:p>
          <a:p>
            <a:pPr defTabSz="914192">
              <a:spcBef>
                <a:spcPct val="50000"/>
              </a:spcBef>
            </a:pPr>
            <a:r>
              <a:rPr lang="en-US" sz="1077" dirty="0">
                <a:solidFill>
                  <a:srgbClr val="000000"/>
                </a:solidFill>
                <a:latin typeface="Segoe UI" pitchFamily="34" charset="0"/>
                <a:cs typeface="Segoe UI" pitchFamily="34" charset="0"/>
              </a:rPr>
              <a:t>The information contained herein is confidential, non-public financial information. Access to this information constitutes “insider” information under certain circumstances, and if it does, it limits your rights to buy or sell Microsoft securities. Access to this information should be limited to only those with a specific business need.</a:t>
            </a:r>
          </a:p>
        </p:txBody>
      </p:sp>
    </p:spTree>
    <p:extLst>
      <p:ext uri="{BB962C8B-B14F-4D97-AF65-F5344CB8AC3E}">
        <p14:creationId xmlns:p14="http://schemas.microsoft.com/office/powerpoint/2010/main" val="89639015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P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Agenda</a:t>
            </a:r>
          </a:p>
        </p:txBody>
      </p:sp>
      <p:sp>
        <p:nvSpPr>
          <p:cNvPr id="3" name="SP Agenda Notice"/>
          <p:cNvSpPr>
            <a:spLocks noGrp="1"/>
          </p:cNvSpPr>
          <p:nvPr>
            <p:ph sz="quarter" idx="13" hasCustomPrompt="1"/>
          </p:nvPr>
        </p:nvSpPr>
        <p:spPr>
          <a:xfrm>
            <a:off x="12344401" y="48315"/>
            <a:ext cx="1920240" cy="0"/>
          </a:xfrm>
          <a:prstGeom prst="rect">
            <a:avLst/>
          </a:prstGeom>
          <a:solidFill>
            <a:schemeClr val="accent2"/>
          </a:solidFill>
        </p:spPr>
        <p:txBody>
          <a:bodyPr>
            <a:noAutofit/>
          </a:bodyPr>
          <a:lstStyle>
            <a:lvl1pPr marL="0" indent="0">
              <a:buFontTx/>
              <a:buNone/>
              <a:defRPr sz="800" b="0" i="0" baseline="0">
                <a:solidFill>
                  <a:schemeClr val="accent2"/>
                </a:solidFill>
              </a:defRPr>
            </a:lvl1pPr>
            <a:lvl2pPr marL="172608" marR="0" indent="-171417" algn="l" defTabSz="684461"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accent2"/>
                </a:solidFill>
              </a:defRPr>
            </a:lvl2pPr>
            <a:lvl3pPr>
              <a:defRPr sz="900"/>
            </a:lvl3pPr>
            <a:lvl4pPr>
              <a:defRPr sz="900"/>
            </a:lvl4pPr>
            <a:lvl5pPr>
              <a:defRPr sz="900"/>
            </a:lvl5pPr>
          </a:lstStyle>
          <a:p>
            <a:pPr lvl="0"/>
            <a:r>
              <a:rPr lang="en-US" noProof="0" dirty="0"/>
              <a:t>Use the Selection Pane (Alt+F10) to make the hidden shapes of the Agenda visible. Make sure you group them again after editing.</a:t>
            </a:r>
          </a:p>
          <a:p>
            <a:pPr lvl="0"/>
            <a:endParaRPr lang="en-US" noProof="0" dirty="0"/>
          </a:p>
          <a:p>
            <a:pPr lvl="0"/>
            <a:r>
              <a:rPr lang="en-US" noProof="0" dirty="0"/>
              <a:t>Expected groups are:</a:t>
            </a:r>
          </a:p>
          <a:p>
            <a:pPr lvl="0"/>
            <a:endParaRPr lang="en-US" noProof="0" dirty="0"/>
          </a:p>
          <a:p>
            <a:pPr lvl="1"/>
            <a:r>
              <a:rPr lang="en-US" noProof="0" dirty="0"/>
              <a:t>SP Agenda Section</a:t>
            </a:r>
          </a:p>
          <a:p>
            <a:pPr lvl="1"/>
            <a:r>
              <a:rPr lang="en-US" noProof="0" dirty="0"/>
              <a:t>SP Agenda Section Highlight</a:t>
            </a:r>
          </a:p>
          <a:p>
            <a:pPr lvl="1"/>
            <a:r>
              <a:rPr lang="en-US" noProof="0" dirty="0"/>
              <a:t>SP Agenda Subsection</a:t>
            </a:r>
          </a:p>
          <a:p>
            <a:pPr lvl="1"/>
            <a:r>
              <a:rPr lang="en-US" noProof="0" dirty="0"/>
              <a:t>SP Agenda Subsection Highlight</a:t>
            </a:r>
          </a:p>
          <a:p>
            <a:pPr lvl="0"/>
            <a:endParaRPr lang="en-US" noProof="0" dirty="0"/>
          </a:p>
          <a:p>
            <a:pPr lvl="0"/>
            <a:r>
              <a:rPr lang="en-US" noProof="0" dirty="0"/>
              <a:t>Any shapes or images inside the groups will appear on the agenda pages. This notice (SP Agenda Notice) will not appear on the agenda pages.</a:t>
            </a:r>
          </a:p>
          <a:p>
            <a:pPr lvl="0"/>
            <a:endParaRPr lang="en-US" noProof="0" dirty="0"/>
          </a:p>
          <a:p>
            <a:pPr lvl="0"/>
            <a:r>
              <a:rPr lang="en-US" noProof="0" dirty="0"/>
              <a:t>Valid text placeholders are:</a:t>
            </a:r>
          </a:p>
          <a:p>
            <a:pPr lvl="0"/>
            <a:endParaRPr lang="en-US" noProof="0" dirty="0"/>
          </a:p>
          <a:p>
            <a:pPr lvl="1"/>
            <a:r>
              <a:rPr lang="en-US" noProof="0" dirty="0"/>
              <a:t>&lt;N&gt; for number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endParaRPr lang="en-US" noProof="0" dirty="0"/>
          </a:p>
          <a:p>
            <a:pPr lvl="0"/>
            <a:r>
              <a:rPr lang="en-US" noProof="0" dirty="0"/>
              <a:t>If you want the agenda to be vertically centered on each Agenda slide, rename this layout to:</a:t>
            </a:r>
          </a:p>
          <a:p>
            <a:pPr lvl="0"/>
            <a:endParaRPr lang="en-US" noProof="0" dirty="0"/>
          </a:p>
          <a:p>
            <a:pPr lvl="1"/>
            <a:r>
              <a:rPr lang="en-US" noProof="0" dirty="0"/>
              <a:t>SP Agenda Vertical</a:t>
            </a:r>
          </a:p>
        </p:txBody>
      </p:sp>
      <p:grpSp>
        <p:nvGrpSpPr>
          <p:cNvPr id="4" name="SP Agenda Section" hidden="1"/>
          <p:cNvGrpSpPr/>
          <p:nvPr userDrawn="1"/>
        </p:nvGrpSpPr>
        <p:grpSpPr>
          <a:xfrm>
            <a:off x="1797665" y="2085631"/>
            <a:ext cx="8657275" cy="369332"/>
            <a:chOff x="1797664" y="2085631"/>
            <a:chExt cx="8657274" cy="369332"/>
          </a:xfrm>
        </p:grpSpPr>
        <p:sp>
          <p:nvSpPr>
            <p:cNvPr id="5"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2475">
                <a:tabLst>
                  <a:tab pos="9510235" algn="l"/>
                </a:tabLst>
              </a:pPr>
              <a:r>
                <a:rPr lang="en-US" sz="1400" dirty="0"/>
                <a:t>&lt;TEXT&gt;</a:t>
              </a:r>
            </a:p>
          </p:txBody>
        </p:sp>
        <p:sp>
          <p:nvSpPr>
            <p:cNvPr id="6"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dirty="0"/>
                <a:t>&lt;N&gt;</a:t>
              </a:r>
            </a:p>
          </p:txBody>
        </p:sp>
        <p:sp>
          <p:nvSpPr>
            <p:cNvPr id="7"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dirty="0"/>
                <a:t>&lt;P&gt;</a:t>
              </a:r>
            </a:p>
          </p:txBody>
        </p:sp>
        <p:sp>
          <p:nvSpPr>
            <p:cNvPr id="8"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dirty="0"/>
                <a:t>&lt;TIMESLOT&gt;</a:t>
              </a:r>
            </a:p>
          </p:txBody>
        </p:sp>
        <p:sp>
          <p:nvSpPr>
            <p:cNvPr id="9"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dirty="0"/>
                <a:t>&lt;RESPONSIBLE&gt;</a:t>
              </a:r>
            </a:p>
          </p:txBody>
        </p:sp>
        <p:sp>
          <p:nvSpPr>
            <p:cNvPr id="10"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dirty="0"/>
                <a:t>&lt;DURATION&gt;</a:t>
              </a:r>
            </a:p>
          </p:txBody>
        </p:sp>
      </p:grpSp>
      <p:grpSp>
        <p:nvGrpSpPr>
          <p:cNvPr id="11" name="SP Agenda Section Highlight" hidden="1"/>
          <p:cNvGrpSpPr>
            <a:grpSpLocks/>
          </p:cNvGrpSpPr>
          <p:nvPr userDrawn="1"/>
        </p:nvGrpSpPr>
        <p:grpSpPr>
          <a:xfrm>
            <a:off x="1797664" y="2616963"/>
            <a:ext cx="8657274" cy="369332"/>
            <a:chOff x="1797664" y="2616963"/>
            <a:chExt cx="8657274" cy="369332"/>
          </a:xfrm>
          <a:solidFill>
            <a:schemeClr val="accent1">
              <a:lumMod val="60000"/>
              <a:lumOff val="40000"/>
            </a:schemeClr>
          </a:solidFill>
        </p:grpSpPr>
        <p:sp>
          <p:nvSpPr>
            <p:cNvPr id="1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2475">
                <a:tabLst>
                  <a:tab pos="9510235" algn="l"/>
                </a:tabLst>
              </a:pPr>
              <a:r>
                <a:rPr lang="en-US" sz="1400" b="1" dirty="0"/>
                <a:t>&lt;TEXT&gt;</a:t>
              </a:r>
            </a:p>
          </p:txBody>
        </p:sp>
        <p:sp>
          <p:nvSpPr>
            <p:cNvPr id="1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dirty="0"/>
                <a:t>&lt;N&gt;</a:t>
              </a:r>
            </a:p>
          </p:txBody>
        </p:sp>
        <p:sp>
          <p:nvSpPr>
            <p:cNvPr id="1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dirty="0"/>
                <a:t>&lt;P&gt;</a:t>
              </a:r>
            </a:p>
          </p:txBody>
        </p:sp>
        <p:sp>
          <p:nvSpPr>
            <p:cNvPr id="1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dirty="0"/>
                <a:t>&lt;TIMESLOT&gt;</a:t>
              </a:r>
            </a:p>
          </p:txBody>
        </p:sp>
        <p:sp>
          <p:nvSpPr>
            <p:cNvPr id="1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dirty="0"/>
                <a:t>&lt;RESPONSIBLE&gt;</a:t>
              </a:r>
            </a:p>
          </p:txBody>
        </p:sp>
        <p:sp>
          <p:nvSpPr>
            <p:cNvPr id="1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dirty="0"/>
                <a:t>&lt;DURATION&gt;</a:t>
              </a:r>
            </a:p>
          </p:txBody>
        </p:sp>
      </p:grpSp>
      <p:grpSp>
        <p:nvGrpSpPr>
          <p:cNvPr id="18" name="SP Agenda Subsection" hidden="1"/>
          <p:cNvGrpSpPr>
            <a:grpSpLocks/>
          </p:cNvGrpSpPr>
          <p:nvPr userDrawn="1"/>
        </p:nvGrpSpPr>
        <p:grpSpPr>
          <a:xfrm>
            <a:off x="2265806" y="3148295"/>
            <a:ext cx="8189135" cy="369332"/>
            <a:chOff x="2265804" y="3155687"/>
            <a:chExt cx="8189134" cy="369332"/>
          </a:xfrm>
        </p:grpSpPr>
        <p:sp>
          <p:nvSpPr>
            <p:cNvPr id="1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2475">
                <a:tabLst>
                  <a:tab pos="9510235" algn="l"/>
                </a:tabLst>
              </a:pPr>
              <a:r>
                <a:rPr lang="en-US" sz="1400" dirty="0"/>
                <a:t>&lt;TEXT&gt;</a:t>
              </a:r>
            </a:p>
          </p:txBody>
        </p:sp>
        <p:sp>
          <p:nvSpPr>
            <p:cNvPr id="2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dirty="0"/>
                <a:t>&lt;N&gt;</a:t>
              </a:r>
            </a:p>
          </p:txBody>
        </p:sp>
        <p:sp>
          <p:nvSpPr>
            <p:cNvPr id="2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dirty="0"/>
                <a:t>&lt;P&gt;</a:t>
              </a:r>
            </a:p>
          </p:txBody>
        </p:sp>
        <p:sp>
          <p:nvSpPr>
            <p:cNvPr id="2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dirty="0"/>
                <a:t>&lt;TIMESLOT&gt;</a:t>
              </a:r>
            </a:p>
          </p:txBody>
        </p:sp>
        <p:sp>
          <p:nvSpPr>
            <p:cNvPr id="2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dirty="0"/>
                <a:t>&lt;RESPONSIBLE&gt;</a:t>
              </a:r>
            </a:p>
          </p:txBody>
        </p:sp>
        <p:sp>
          <p:nvSpPr>
            <p:cNvPr id="2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dirty="0"/>
                <a:t>&lt;DURATION&gt;</a:t>
              </a:r>
            </a:p>
          </p:txBody>
        </p:sp>
      </p:grpSp>
      <p:grpSp>
        <p:nvGrpSpPr>
          <p:cNvPr id="25" name="SP Agenda Subsection Highlight" hidden="1"/>
          <p:cNvGrpSpPr>
            <a:grpSpLocks/>
          </p:cNvGrpSpPr>
          <p:nvPr userDrawn="1"/>
        </p:nvGrpSpPr>
        <p:grpSpPr>
          <a:xfrm>
            <a:off x="2265804" y="3679627"/>
            <a:ext cx="8189134" cy="369332"/>
            <a:chOff x="2265804" y="3694411"/>
            <a:chExt cx="8189134" cy="369332"/>
          </a:xfrm>
          <a:solidFill>
            <a:schemeClr val="accent1">
              <a:lumMod val="60000"/>
              <a:lumOff val="40000"/>
            </a:schemeClr>
          </a:solidFill>
        </p:grpSpPr>
        <p:sp>
          <p:nvSpPr>
            <p:cNvPr id="2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2475">
                <a:tabLst>
                  <a:tab pos="9510235" algn="l"/>
                </a:tabLst>
              </a:pPr>
              <a:r>
                <a:rPr lang="en-US" sz="1400" b="1" dirty="0"/>
                <a:t>&lt;TEXT&gt;</a:t>
              </a:r>
            </a:p>
          </p:txBody>
        </p:sp>
        <p:sp>
          <p:nvSpPr>
            <p:cNvPr id="2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dirty="0"/>
                <a:t>&lt;N&gt;</a:t>
              </a:r>
            </a:p>
          </p:txBody>
        </p:sp>
        <p:sp>
          <p:nvSpPr>
            <p:cNvPr id="2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dirty="0"/>
                <a:t>&lt;P&gt;</a:t>
              </a:r>
            </a:p>
          </p:txBody>
        </p:sp>
        <p:sp>
          <p:nvSpPr>
            <p:cNvPr id="2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dirty="0"/>
                <a:t>&lt;TIMESLOT&gt;</a:t>
              </a:r>
            </a:p>
          </p:txBody>
        </p:sp>
        <p:sp>
          <p:nvSpPr>
            <p:cNvPr id="3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dirty="0"/>
                <a:t>&lt;RESPONSIBLE&gt;</a:t>
              </a:r>
            </a:p>
          </p:txBody>
        </p:sp>
        <p:sp>
          <p:nvSpPr>
            <p:cNvPr id="3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dirty="0"/>
                <a:t>&lt;DURATION&gt;</a:t>
              </a:r>
            </a:p>
          </p:txBody>
        </p:sp>
      </p:grpSp>
    </p:spTree>
    <p:extLst>
      <p:ext uri="{BB962C8B-B14F-4D97-AF65-F5344CB8AC3E}">
        <p14:creationId xmlns:p14="http://schemas.microsoft.com/office/powerpoint/2010/main" val="32979945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pPr algn="l"/>
            <a:r>
              <a:rPr lang="en-US" dirty="0"/>
              <a:t>Footer</a:t>
            </a:r>
          </a:p>
        </p:txBody>
      </p:sp>
    </p:spTree>
    <p:extLst>
      <p:ext uri="{BB962C8B-B14F-4D97-AF65-F5344CB8AC3E}">
        <p14:creationId xmlns:p14="http://schemas.microsoft.com/office/powerpoint/2010/main" val="4267879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684624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75842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24147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24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34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492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3221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523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9905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737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421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302724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74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171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327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19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74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940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0190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3" name="TextBox 2"/>
          <p:cNvSpPr txBox="1"/>
          <p:nvPr userDrawn="1"/>
        </p:nvSpPr>
        <p:spPr>
          <a:xfrm>
            <a:off x="10666512" y="269344"/>
            <a:ext cx="1274181" cy="622056"/>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4" y="2084174"/>
            <a:ext cx="9631661" cy="3025278"/>
          </a:xfrm>
          <a:prstGeom prst="rect">
            <a:avLst/>
          </a:prstGeom>
          <a:noFill/>
        </p:spPr>
        <p:txBody>
          <a:bodyPr wrap="none" lIns="179259" tIns="143407" rIns="179259" bIns="143407" rtlCol="0">
            <a:spAutoFit/>
          </a:bodyPr>
          <a:lstStyle/>
          <a:p>
            <a:pPr>
              <a:lnSpc>
                <a:spcPct val="90000"/>
              </a:lnSpc>
              <a:spcAft>
                <a:spcPts val="588"/>
              </a:spcAft>
            </a:pPr>
            <a:r>
              <a:rPr lang="en-US" sz="9409">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09"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09">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97192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3" name="TextBox 2"/>
          <p:cNvSpPr txBox="1"/>
          <p:nvPr userDrawn="1"/>
        </p:nvSpPr>
        <p:spPr>
          <a:xfrm>
            <a:off x="10666512" y="269344"/>
            <a:ext cx="1274181" cy="622056"/>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4" y="2084172"/>
            <a:ext cx="9631661" cy="1618996"/>
          </a:xfrm>
          <a:prstGeom prst="rect">
            <a:avLst/>
          </a:prstGeom>
          <a:noFill/>
        </p:spPr>
        <p:txBody>
          <a:bodyPr wrap="none" lIns="179259" tIns="143407" rIns="179259" bIns="143407" rtlCol="0">
            <a:spAutoFit/>
          </a:bodyPr>
          <a:lstStyle/>
          <a:p>
            <a:pPr>
              <a:lnSpc>
                <a:spcPct val="90000"/>
              </a:lnSpc>
              <a:spcAft>
                <a:spcPts val="588"/>
              </a:spcAft>
            </a:pPr>
            <a:r>
              <a:rPr lang="en-US" sz="9409">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4038768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983842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44593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827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46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6175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937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054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86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accent4"/>
              </a:buClr>
              <a:buFont typeface="Arial" pitchFamily="34" charset="0"/>
              <a:buChar char="•"/>
              <a:defRPr sz="3136">
                <a:solidFill>
                  <a:schemeClr val="accent4"/>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accent4"/>
              </a:buClr>
              <a:buFont typeface="Arial" pitchFamily="34" charset="0"/>
              <a:buChar char="•"/>
              <a:defRPr sz="3136">
                <a:solidFill>
                  <a:schemeClr val="accent4"/>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289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57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476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796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202940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0787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456795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6457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5783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057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615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58209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15910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98123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2"/>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687"/>
            <a:fld id="{FAADACFB-7C71-4E89-89D2-7BBA40B7BFA9}" type="slidenum">
              <a:rPr lang="en-US" smtClean="0">
                <a:solidFill>
                  <a:srgbClr val="505050"/>
                </a:solidFill>
              </a:rPr>
              <a:pPr defTabSz="1087687"/>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687"/>
            <a:r>
              <a:rPr lang="en-US">
                <a:solidFill>
                  <a:srgbClr val="505050"/>
                </a:solidFill>
              </a:rPr>
              <a:t>Microsoft NDA Content</a:t>
            </a:r>
          </a:p>
        </p:txBody>
      </p:sp>
    </p:spTree>
    <p:extLst>
      <p:ext uri="{BB962C8B-B14F-4D97-AF65-F5344CB8AC3E}">
        <p14:creationId xmlns:p14="http://schemas.microsoft.com/office/powerpoint/2010/main" val="31684124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9366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049"/>
            <a:r>
              <a:rPr lang="en-US">
                <a:solidFill>
                  <a:srgbClr val="505050"/>
                </a:solidFill>
              </a:rPr>
              <a:t>Microsoft NDA Content</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96"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2" y="1117579"/>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5300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Microsoft NDA Content</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5E195DC1-E1A7-49D6-A7D2-8A8305E9C602}" type="slidenum">
              <a:rPr lang="en-US" smtClean="0"/>
              <a:t>‹#›</a:t>
            </a:fld>
            <a:endParaRPr lang="en-US"/>
          </a:p>
        </p:txBody>
      </p:sp>
    </p:spTree>
    <p:extLst>
      <p:ext uri="{BB962C8B-B14F-4D97-AF65-F5344CB8AC3E}">
        <p14:creationId xmlns:p14="http://schemas.microsoft.com/office/powerpoint/2010/main" val="23605907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61735"/>
            <a:ext cx="5154444" cy="1976567"/>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5085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32890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63020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91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5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9287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9522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2508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2559684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5142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7190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071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64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9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78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97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1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5122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9559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4278471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95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8599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799" y="1103801"/>
            <a:ext cx="11655078" cy="506972"/>
          </a:xfrm>
        </p:spPr>
        <p:txBody>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42861457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3744CB-E937-496A-A3AB-79CB6E23DCE4}"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379815667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3744CB-E937-496A-A3AB-79CB6E23DCE4}"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12386658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3744CB-E937-496A-A3AB-79CB6E23DCE4}"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20303009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3744CB-E937-496A-A3AB-79CB6E23DCE4}"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235956416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3744CB-E937-496A-A3AB-79CB6E23DCE4}" type="datetimeFigureOut">
              <a:rPr lang="en-US" smtClean="0"/>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209954382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3744CB-E937-496A-A3AB-79CB6E23DCE4}" type="datetimeFigureOut">
              <a:rPr lang="en-US" smtClean="0"/>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344878784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3744CB-E937-496A-A3AB-79CB6E23DCE4}" type="datetimeFigureOut">
              <a:rPr lang="en-US" smtClean="0"/>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120144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0383625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3744CB-E937-496A-A3AB-79CB6E23DCE4}"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31648187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3744CB-E937-496A-A3AB-79CB6E23DCE4}"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109462971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3744CB-E937-496A-A3AB-79CB6E23DCE4}"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1649184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3744CB-E937-496A-A3AB-79CB6E23DCE4}"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E691B-0988-4B91-A387-7961C7D4224D}" type="slidenum">
              <a:rPr lang="en-US" smtClean="0"/>
              <a:t>‹#›</a:t>
            </a:fld>
            <a:endParaRPr lang="en-US"/>
          </a:p>
        </p:txBody>
      </p:sp>
    </p:spTree>
    <p:extLst>
      <p:ext uri="{BB962C8B-B14F-4D97-AF65-F5344CB8AC3E}">
        <p14:creationId xmlns:p14="http://schemas.microsoft.com/office/powerpoint/2010/main" val="13546058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65014475"/>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3291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466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58370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16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187501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9132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4372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64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8065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06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802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045038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37280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33642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221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10" name="Rectangle 9"/>
          <p:cNvSpPr/>
          <p:nvPr userDrawn="1"/>
        </p:nvSpPr>
        <p:spPr>
          <a:xfrm>
            <a:off x="3" y="647859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dirty="0">
              <a:solidFill>
                <a:prstClr val="white"/>
              </a:solidFill>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2" y="6477876"/>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91"/>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7"/>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9" name="Footer Placeholder 2"/>
          <p:cNvSpPr txBox="1">
            <a:spLocks/>
          </p:cNvSpPr>
          <p:nvPr userDrawn="1"/>
        </p:nvSpPr>
        <p:spPr>
          <a:xfrm>
            <a:off x="3" y="6478591"/>
            <a:ext cx="2286000" cy="379413"/>
          </a:xfrm>
          <a:prstGeom prst="rect">
            <a:avLst/>
          </a:prstGeom>
        </p:spPr>
        <p:txBody>
          <a:bodyPr lIns="380839" tIns="38083" rIns="76169" bIns="38083"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solidFill>
                  <a:srgbClr val="505050"/>
                </a:solidFill>
                <a:ea typeface="Segoe UI" pitchFamily="34" charset="0"/>
                <a:cs typeface="Segoe UI" pitchFamily="34" charset="0"/>
              </a:rPr>
              <a:t>EPG | MICROSOFT CONFIDENTIAL</a:t>
            </a:r>
          </a:p>
        </p:txBody>
      </p:sp>
    </p:spTree>
    <p:extLst>
      <p:ext uri="{BB962C8B-B14F-4D97-AF65-F5344CB8AC3E}">
        <p14:creationId xmlns:p14="http://schemas.microsoft.com/office/powerpoint/2010/main" val="3531433153"/>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12510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7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83" y="0"/>
            <a:ext cx="12205183" cy="6858000"/>
          </a:xfrm>
          <a:prstGeom prst="rect">
            <a:avLst/>
          </a:prstGeom>
        </p:spPr>
      </p:pic>
      <p:sp>
        <p:nvSpPr>
          <p:cNvPr id="10" name="Rectangle 9"/>
          <p:cNvSpPr/>
          <p:nvPr userDrawn="1"/>
        </p:nvSpPr>
        <p:spPr bwMode="gray">
          <a:xfrm>
            <a:off x="-15726" y="0"/>
            <a:ext cx="5378548"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
        <p:nvSpPr>
          <p:cNvPr id="9" name="Title 1"/>
          <p:cNvSpPr>
            <a:spLocks noGrp="1"/>
          </p:cNvSpPr>
          <p:nvPr>
            <p:ph type="title" hasCustomPrompt="1"/>
          </p:nvPr>
        </p:nvSpPr>
        <p:spPr bwMode="ltGray">
          <a:xfrm>
            <a:off x="150852" y="2057400"/>
            <a:ext cx="521196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1"/>
            <a:ext cx="5211969" cy="914400"/>
          </a:xfrm>
          <a:noFill/>
        </p:spPr>
        <p:txBody>
          <a:bodyPr lIns="137160" tIns="9144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121561463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883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2"/>
            <a:ext cx="1189029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387581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666A4-ADF0-4788-B958-20064C92E221}" type="datetimeFigureOut">
              <a:rPr lang="en-US" smtClean="0"/>
              <a:t>5/22/2017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B61E09-8A69-4E59-B992-A5CB2B9A7801}" type="slidenum">
              <a:rPr lang="en-US" smtClean="0"/>
              <a:t>‹#›</a:t>
            </a:fld>
            <a:endParaRPr lang="en-US" dirty="0"/>
          </a:p>
        </p:txBody>
      </p:sp>
    </p:spTree>
    <p:extLst>
      <p:ext uri="{BB962C8B-B14F-4D97-AF65-F5344CB8AC3E}">
        <p14:creationId xmlns:p14="http://schemas.microsoft.com/office/powerpoint/2010/main" val="41591348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8"/>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296439" y="2850781"/>
            <a:ext cx="6382124" cy="1408078"/>
          </a:xfrm>
        </p:spPr>
        <p:txBody>
          <a:bodyPr/>
          <a:lstStyle>
            <a:lvl1pPr marL="365760" indent="-182880">
              <a:buClr>
                <a:srgbClr val="00A4EF"/>
              </a:buClr>
              <a:defRPr sz="1500">
                <a:solidFill>
                  <a:srgbClr val="333333"/>
                </a:solidFill>
              </a:defRPr>
            </a:lvl1pPr>
            <a:lvl2pPr marL="365760" indent="-182880">
              <a:buClr>
                <a:srgbClr val="00A4EF"/>
              </a:buClr>
              <a:defRPr sz="1500">
                <a:solidFill>
                  <a:srgbClr val="333333"/>
                </a:solidFill>
              </a:defRPr>
            </a:lvl2pPr>
            <a:lvl3pPr marL="365760" indent="-182880">
              <a:buClr>
                <a:srgbClr val="00A4EF"/>
              </a:buClr>
              <a:defRPr sz="1500">
                <a:solidFill>
                  <a:srgbClr val="333333"/>
                </a:solidFill>
              </a:defRPr>
            </a:lvl3pPr>
            <a:lvl4pPr marL="365760" indent="-182880">
              <a:buClr>
                <a:srgbClr val="00A4EF"/>
              </a:buClr>
              <a:defRPr sz="1500">
                <a:solidFill>
                  <a:srgbClr val="333333"/>
                </a:solidFill>
              </a:defRPr>
            </a:lvl4pPr>
            <a:lvl5pPr marL="365760" indent="-182880">
              <a:buClr>
                <a:srgbClr val="00A4EF"/>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10781791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58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24" name="TextBox 23"/>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41487282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949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3587"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69241" y="1220307"/>
            <a:ext cx="11550807" cy="5304081"/>
          </a:xfrm>
        </p:spPr>
        <p:txBody>
          <a:bodyPr>
            <a:normAutofit/>
          </a:bodyPr>
          <a:lstStyle>
            <a:lvl1pPr marL="224054" indent="-224054">
              <a:defRPr sz="2745"/>
            </a:lvl1pPr>
            <a:lvl2pPr marL="448107" indent="-224054">
              <a:defRPr sz="2353"/>
            </a:lvl2pPr>
            <a:lvl3pPr marL="672161" indent="-224054">
              <a:defRPr sz="1961"/>
            </a:lvl3pPr>
            <a:lvl4pPr marL="896214" indent="-224054">
              <a:defRPr sz="1765"/>
            </a:lvl4pPr>
            <a:lvl5pPr marL="1120268" indent="-224054">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485055"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1"/>
          </p:nvPr>
        </p:nvSpPr>
        <p:spPr/>
        <p:txBody>
          <a:body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1642358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0"/>
          </p:nvPr>
        </p:nvSpPr>
        <p:spPr>
          <a:xfrm>
            <a:off x="296439" y="2316305"/>
            <a:ext cx="115059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21"/>
          </p:nvPr>
        </p:nvSpPr>
        <p:spPr>
          <a:xfrm>
            <a:off x="296439" y="2854561"/>
            <a:ext cx="115059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0" name="Text Placeholder 9"/>
          <p:cNvSpPr>
            <a:spLocks noGrp="1"/>
          </p:cNvSpPr>
          <p:nvPr>
            <p:ph type="body" sz="quarter" idx="22"/>
          </p:nvPr>
        </p:nvSpPr>
        <p:spPr>
          <a:xfrm>
            <a:off x="296439" y="1522958"/>
            <a:ext cx="11505980" cy="544765"/>
          </a:xfrm>
        </p:spPr>
        <p:txBody>
          <a:bodyPr/>
          <a:lstStyle>
            <a:lvl1pPr marL="0" indent="0">
              <a:buNone/>
              <a:defRPr sz="26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2" name="TextBox 11"/>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37486503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4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8"/>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296439" y="2850781"/>
            <a:ext cx="638212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5035023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06099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5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71129"/>
            <a:ext cx="12192000" cy="28687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850781"/>
            <a:ext cx="638212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2" name="Text Placeholder 9"/>
          <p:cNvSpPr>
            <a:spLocks noGrp="1"/>
          </p:cNvSpPr>
          <p:nvPr>
            <p:ph type="body" sz="quarter" idx="19"/>
          </p:nvPr>
        </p:nvSpPr>
        <p:spPr>
          <a:xfrm>
            <a:off x="296439" y="1581927"/>
            <a:ext cx="11505980" cy="544765"/>
          </a:xfrm>
        </p:spPr>
        <p:txBody>
          <a:bodyPr/>
          <a:lstStyle>
            <a:lvl1pPr marL="0" indent="0" algn="ctr">
              <a:buNone/>
              <a:defRPr sz="26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cxnSp>
        <p:nvCxnSpPr>
          <p:cNvPr id="10" name="Straight Connector 9"/>
          <p:cNvCxnSpPr/>
          <p:nvPr userDrawn="1"/>
        </p:nvCxnSpPr>
        <p:spPr>
          <a:xfrm>
            <a:off x="358582" y="2126692"/>
            <a:ext cx="11430000" cy="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1544691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6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092457"/>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6096000" y="1631577"/>
            <a:ext cx="0" cy="402336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9"/>
          <p:cNvSpPr>
            <a:spLocks noGrp="1"/>
          </p:cNvSpPr>
          <p:nvPr>
            <p:ph type="body" sz="quarter" idx="11"/>
          </p:nvPr>
        </p:nvSpPr>
        <p:spPr>
          <a:xfrm>
            <a:off x="296439"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 Placeholder 15"/>
          <p:cNvSpPr>
            <a:spLocks noGrp="1"/>
          </p:cNvSpPr>
          <p:nvPr>
            <p:ph type="body" sz="quarter" idx="12"/>
          </p:nvPr>
        </p:nvSpPr>
        <p:spPr>
          <a:xfrm>
            <a:off x="296439"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9" name="Text Placeholder 3"/>
          <p:cNvSpPr>
            <a:spLocks noGrp="1"/>
          </p:cNvSpPr>
          <p:nvPr>
            <p:ph type="body" sz="quarter" idx="17"/>
          </p:nvPr>
        </p:nvSpPr>
        <p:spPr>
          <a:xfrm>
            <a:off x="0"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1" name="Text Placeholder 9"/>
          <p:cNvSpPr>
            <a:spLocks noGrp="1"/>
          </p:cNvSpPr>
          <p:nvPr>
            <p:ph type="body" sz="quarter" idx="18"/>
          </p:nvPr>
        </p:nvSpPr>
        <p:spPr>
          <a:xfrm>
            <a:off x="6490448"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2" name="Text Placeholder 15"/>
          <p:cNvSpPr>
            <a:spLocks noGrp="1"/>
          </p:cNvSpPr>
          <p:nvPr>
            <p:ph type="body" sz="quarter" idx="19"/>
          </p:nvPr>
        </p:nvSpPr>
        <p:spPr>
          <a:xfrm>
            <a:off x="6490448"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3" name="Text Placeholder 3"/>
          <p:cNvSpPr>
            <a:spLocks noGrp="1"/>
          </p:cNvSpPr>
          <p:nvPr>
            <p:ph type="body" sz="quarter" idx="20"/>
          </p:nvPr>
        </p:nvSpPr>
        <p:spPr>
          <a:xfrm>
            <a:off x="6102806"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928459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7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6096000" y="1658472"/>
            <a:ext cx="0" cy="475488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3"/>
          <p:cNvSpPr>
            <a:spLocks noGrp="1"/>
          </p:cNvSpPr>
          <p:nvPr>
            <p:ph type="body" sz="quarter" idx="17"/>
          </p:nvPr>
        </p:nvSpPr>
        <p:spPr>
          <a:xfrm>
            <a:off x="0"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3" name="Text Placeholder 3"/>
          <p:cNvSpPr>
            <a:spLocks noGrp="1"/>
          </p:cNvSpPr>
          <p:nvPr>
            <p:ph type="body" sz="quarter" idx="20"/>
          </p:nvPr>
        </p:nvSpPr>
        <p:spPr>
          <a:xfrm>
            <a:off x="6102806"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 Placeholder 9"/>
          <p:cNvSpPr>
            <a:spLocks noGrp="1"/>
          </p:cNvSpPr>
          <p:nvPr>
            <p:ph type="body" sz="quarter" idx="10"/>
          </p:nvPr>
        </p:nvSpPr>
        <p:spPr>
          <a:xfrm>
            <a:off x="296439"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21"/>
          </p:nvPr>
        </p:nvSpPr>
        <p:spPr>
          <a:xfrm>
            <a:off x="296439"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8" name="Text Placeholder 9"/>
          <p:cNvSpPr>
            <a:spLocks noGrp="1"/>
          </p:cNvSpPr>
          <p:nvPr>
            <p:ph type="body" sz="quarter" idx="22"/>
          </p:nvPr>
        </p:nvSpPr>
        <p:spPr>
          <a:xfrm>
            <a:off x="296439" y="1522958"/>
            <a:ext cx="5440680" cy="544765"/>
          </a:xfrm>
        </p:spPr>
        <p:txBody>
          <a:bodyPr/>
          <a:lstStyle>
            <a:lvl1pPr marL="0" indent="0">
              <a:buNone/>
              <a:defRPr sz="26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9"/>
          <p:cNvSpPr>
            <a:spLocks noGrp="1"/>
          </p:cNvSpPr>
          <p:nvPr>
            <p:ph type="body" sz="quarter" idx="23"/>
          </p:nvPr>
        </p:nvSpPr>
        <p:spPr>
          <a:xfrm>
            <a:off x="6454882"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4" name="Text Placeholder 15"/>
          <p:cNvSpPr>
            <a:spLocks noGrp="1"/>
          </p:cNvSpPr>
          <p:nvPr>
            <p:ph type="body" sz="quarter" idx="24"/>
          </p:nvPr>
        </p:nvSpPr>
        <p:spPr>
          <a:xfrm>
            <a:off x="6454882"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5" name="Text Placeholder 9"/>
          <p:cNvSpPr>
            <a:spLocks noGrp="1"/>
          </p:cNvSpPr>
          <p:nvPr>
            <p:ph type="body" sz="quarter" idx="25"/>
          </p:nvPr>
        </p:nvSpPr>
        <p:spPr>
          <a:xfrm>
            <a:off x="6454882" y="1522958"/>
            <a:ext cx="5440680" cy="544765"/>
          </a:xfrm>
        </p:spPr>
        <p:txBody>
          <a:bodyPr/>
          <a:lstStyle>
            <a:lvl1pPr marL="0" indent="0">
              <a:buNone/>
              <a:defRPr sz="26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Box 1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5949751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8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7727576" y="995083"/>
            <a:ext cx="447123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3"/>
          <p:cNvSpPr>
            <a:spLocks noGrp="1"/>
          </p:cNvSpPr>
          <p:nvPr>
            <p:ph type="body" sz="quarter" idx="17"/>
          </p:nvPr>
        </p:nvSpPr>
        <p:spPr>
          <a:xfrm>
            <a:off x="0" y="6589059"/>
            <a:ext cx="7727576"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3"/>
          <p:cNvSpPr>
            <a:spLocks noGrp="1"/>
          </p:cNvSpPr>
          <p:nvPr>
            <p:ph type="body" sz="quarter" idx="18"/>
          </p:nvPr>
        </p:nvSpPr>
        <p:spPr>
          <a:xfrm>
            <a:off x="7727576" y="6589059"/>
            <a:ext cx="4464424" cy="268941"/>
          </a:xfrm>
        </p:spPr>
        <p:txBody>
          <a:bodyPr anchor="ctr"/>
          <a:lstStyle>
            <a:lvl1pPr marL="0" indent="0" algn="ctr">
              <a:buNone/>
              <a:defRPr sz="1200">
                <a:solidFill>
                  <a:schemeClr val="tx1">
                    <a:lumMod val="6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0"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2" name="Text Placeholder 9"/>
          <p:cNvSpPr>
            <a:spLocks noGrp="1"/>
          </p:cNvSpPr>
          <p:nvPr>
            <p:ph type="body" sz="quarter" idx="19"/>
          </p:nvPr>
        </p:nvSpPr>
        <p:spPr>
          <a:xfrm>
            <a:off x="296439" y="1581927"/>
            <a:ext cx="6382124" cy="489365"/>
          </a:xfrm>
        </p:spPr>
        <p:txBody>
          <a:bodyPr/>
          <a:lstStyle>
            <a:lvl1pPr marL="0" indent="0">
              <a:buNone/>
              <a:defRPr sz="22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9"/>
          <p:cNvSpPr>
            <a:spLocks noGrp="1"/>
          </p:cNvSpPr>
          <p:nvPr>
            <p:ph type="body" sz="quarter" idx="20"/>
          </p:nvPr>
        </p:nvSpPr>
        <p:spPr>
          <a:xfrm>
            <a:off x="7824166" y="2222875"/>
            <a:ext cx="4224255"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4" name="Text Placeholder 15"/>
          <p:cNvSpPr>
            <a:spLocks noGrp="1"/>
          </p:cNvSpPr>
          <p:nvPr>
            <p:ph type="body" sz="quarter" idx="21"/>
          </p:nvPr>
        </p:nvSpPr>
        <p:spPr>
          <a:xfrm>
            <a:off x="7824165" y="2761131"/>
            <a:ext cx="4224255"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5" name="Text Placeholder 9"/>
          <p:cNvSpPr>
            <a:spLocks noGrp="1"/>
          </p:cNvSpPr>
          <p:nvPr>
            <p:ph type="body" sz="quarter" idx="22"/>
          </p:nvPr>
        </p:nvSpPr>
        <p:spPr>
          <a:xfrm>
            <a:off x="7824166" y="1581927"/>
            <a:ext cx="4224255" cy="489365"/>
          </a:xfrm>
        </p:spPr>
        <p:txBody>
          <a:bodyPr/>
          <a:lstStyle>
            <a:lvl1pPr marL="0" indent="0">
              <a:buNone/>
              <a:defRPr sz="22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31780092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9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83656" y="995083"/>
            <a:ext cx="281515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64020"/>
            <a:ext cx="9383656" cy="28308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2" name="Text Placeholder 9"/>
          <p:cNvSpPr>
            <a:spLocks noGrp="1"/>
          </p:cNvSpPr>
          <p:nvPr>
            <p:ph type="body" sz="quarter" idx="19"/>
          </p:nvPr>
        </p:nvSpPr>
        <p:spPr>
          <a:xfrm>
            <a:off x="296439" y="1581927"/>
            <a:ext cx="6382124" cy="544765"/>
          </a:xfrm>
        </p:spPr>
        <p:txBody>
          <a:bodyPr/>
          <a:lstStyle>
            <a:lvl1pPr marL="0" indent="0">
              <a:buNone/>
              <a:defRPr sz="2600">
                <a:solidFill>
                  <a:srgbClr val="4A9B82"/>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224786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0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7865082"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7865082"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8" name="Text Placeholder 3"/>
          <p:cNvSpPr>
            <a:spLocks noGrp="1"/>
          </p:cNvSpPr>
          <p:nvPr>
            <p:ph type="body" sz="quarter" idx="17"/>
          </p:nvPr>
        </p:nvSpPr>
        <p:spPr>
          <a:xfrm>
            <a:off x="2814921"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111360"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111360"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cxnSp>
        <p:nvCxnSpPr>
          <p:cNvPr id="21" name="Straight Connector 20"/>
          <p:cNvCxnSpPr/>
          <p:nvPr userDrawn="1"/>
        </p:nvCxnSpPr>
        <p:spPr>
          <a:xfrm>
            <a:off x="7502347" y="1708531"/>
            <a:ext cx="0" cy="466344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20"/>
          </p:nvPr>
        </p:nvSpPr>
        <p:spPr>
          <a:xfrm>
            <a:off x="7644952"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138571616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1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203575"/>
            <a:ext cx="12192000" cy="646103"/>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4058667"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4" name="Text Placeholder 3"/>
          <p:cNvSpPr>
            <a:spLocks noGrp="1"/>
          </p:cNvSpPr>
          <p:nvPr>
            <p:ph type="body" sz="quarter" idx="17"/>
          </p:nvPr>
        </p:nvSpPr>
        <p:spPr>
          <a:xfrm>
            <a:off x="0"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5676513"/>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7" name="TextBox 2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9445747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2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4058667"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4" name="Text Placeholder 3"/>
          <p:cNvSpPr>
            <a:spLocks noGrp="1"/>
          </p:cNvSpPr>
          <p:nvPr>
            <p:ph type="body" sz="quarter" idx="17"/>
          </p:nvPr>
        </p:nvSpPr>
        <p:spPr>
          <a:xfrm>
            <a:off x="0"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6492304"/>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6" name="TextBox 2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32009109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6" name="Straight Connector 5"/>
          <p:cNvCxnSpPr/>
          <p:nvPr userDrawn="1"/>
        </p:nvCxnSpPr>
        <p:spPr>
          <a:xfrm>
            <a:off x="4058667"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142179"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1"/>
          </p:nvPr>
        </p:nvSpPr>
        <p:spPr>
          <a:xfrm>
            <a:off x="296439" y="2908348"/>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0" name="Text Placeholder 15"/>
          <p:cNvSpPr>
            <a:spLocks noGrp="1"/>
          </p:cNvSpPr>
          <p:nvPr>
            <p:ph type="body" sz="quarter" idx="12"/>
          </p:nvPr>
        </p:nvSpPr>
        <p:spPr>
          <a:xfrm>
            <a:off x="296439" y="344660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1" name="Text Placeholder 9"/>
          <p:cNvSpPr>
            <a:spLocks noGrp="1"/>
          </p:cNvSpPr>
          <p:nvPr>
            <p:ph type="body" sz="quarter" idx="13"/>
          </p:nvPr>
        </p:nvSpPr>
        <p:spPr>
          <a:xfrm>
            <a:off x="4362021" y="2914373"/>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4"/>
          </p:nvPr>
        </p:nvSpPr>
        <p:spPr>
          <a:xfrm>
            <a:off x="4362021" y="3445006"/>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4" name="Text Placeholder 9"/>
          <p:cNvSpPr>
            <a:spLocks noGrp="1"/>
          </p:cNvSpPr>
          <p:nvPr>
            <p:ph type="body" sz="quarter" idx="15"/>
          </p:nvPr>
        </p:nvSpPr>
        <p:spPr>
          <a:xfrm>
            <a:off x="8427603" y="2934561"/>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6"/>
          </p:nvPr>
        </p:nvSpPr>
        <p:spPr>
          <a:xfrm>
            <a:off x="8425229" y="346839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6" name="Text Placeholder 3"/>
          <p:cNvSpPr>
            <a:spLocks noGrp="1"/>
          </p:cNvSpPr>
          <p:nvPr>
            <p:ph type="body" sz="quarter" idx="17"/>
          </p:nvPr>
        </p:nvSpPr>
        <p:spPr>
          <a:xfrm>
            <a:off x="0"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 Placeholder 3"/>
          <p:cNvSpPr>
            <a:spLocks noGrp="1"/>
          </p:cNvSpPr>
          <p:nvPr>
            <p:ph type="body" sz="quarter" idx="18"/>
          </p:nvPr>
        </p:nvSpPr>
        <p:spPr>
          <a:xfrm>
            <a:off x="4080055"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8" name="Text Placeholder 3"/>
          <p:cNvSpPr>
            <a:spLocks noGrp="1"/>
          </p:cNvSpPr>
          <p:nvPr>
            <p:ph type="body" sz="quarter" idx="19"/>
          </p:nvPr>
        </p:nvSpPr>
        <p:spPr>
          <a:xfrm>
            <a:off x="8153193" y="6564021"/>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0" name="TextBox 19"/>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5819697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4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4A9B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9"/>
          <p:cNvSpPr>
            <a:spLocks noGrp="1"/>
          </p:cNvSpPr>
          <p:nvPr>
            <p:ph type="body" sz="quarter" idx="10"/>
          </p:nvPr>
        </p:nvSpPr>
        <p:spPr>
          <a:xfrm>
            <a:off x="3362368"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3362368" y="2333211"/>
            <a:ext cx="3657600" cy="1408078"/>
          </a:xfrm>
        </p:spPr>
        <p:txBody>
          <a:bodyPr/>
          <a:lstStyle>
            <a:lvl1pPr marL="365760" indent="-182880">
              <a:buClr>
                <a:srgbClr val="4A9B82"/>
              </a:buClr>
              <a:defRPr sz="1500">
                <a:solidFill>
                  <a:srgbClr val="333333"/>
                </a:solidFill>
              </a:defRPr>
            </a:lvl1pPr>
            <a:lvl2pPr marL="365760" indent="-182880">
              <a:buClr>
                <a:srgbClr val="4A9B82"/>
              </a:buClr>
              <a:defRPr sz="1500">
                <a:solidFill>
                  <a:srgbClr val="333333"/>
                </a:solidFill>
              </a:defRPr>
            </a:lvl2pPr>
            <a:lvl3pPr marL="365760" indent="-182880">
              <a:buClr>
                <a:srgbClr val="4A9B82"/>
              </a:buClr>
              <a:defRPr sz="1500">
                <a:solidFill>
                  <a:srgbClr val="333333"/>
                </a:solidFill>
              </a:defRPr>
            </a:lvl3pPr>
            <a:lvl4pPr marL="365760" indent="-182880">
              <a:buClr>
                <a:srgbClr val="4A9B82"/>
              </a:buClr>
              <a:defRPr sz="1500">
                <a:solidFill>
                  <a:srgbClr val="333333"/>
                </a:solidFill>
              </a:defRPr>
            </a:lvl4pPr>
            <a:lvl5pPr marL="365760" indent="-182880">
              <a:buClr>
                <a:srgbClr val="4A9B82"/>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2"/>
          </p:nvPr>
        </p:nvSpPr>
        <p:spPr>
          <a:xfrm>
            <a:off x="3362368"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3"/>
          </p:nvPr>
        </p:nvSpPr>
        <p:spPr>
          <a:xfrm>
            <a:off x="3362368"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2" name="Text Placeholder 9"/>
          <p:cNvSpPr>
            <a:spLocks noGrp="1"/>
          </p:cNvSpPr>
          <p:nvPr>
            <p:ph type="body" sz="quarter" idx="14"/>
          </p:nvPr>
        </p:nvSpPr>
        <p:spPr>
          <a:xfrm>
            <a:off x="8144819"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5"/>
          </p:nvPr>
        </p:nvSpPr>
        <p:spPr>
          <a:xfrm>
            <a:off x="8144819" y="2333211"/>
            <a:ext cx="3657600" cy="1408078"/>
          </a:xfrm>
        </p:spPr>
        <p:txBody>
          <a:bodyPr/>
          <a:lstStyle>
            <a:lvl1pPr marL="365760" indent="-182880">
              <a:buClr>
                <a:srgbClr val="4A9B82"/>
              </a:buClr>
              <a:defRPr sz="1500">
                <a:solidFill>
                  <a:srgbClr val="333333"/>
                </a:solidFill>
              </a:defRPr>
            </a:lvl1pPr>
            <a:lvl2pPr marL="365760" indent="-182880">
              <a:buClr>
                <a:srgbClr val="4A9B82"/>
              </a:buClr>
              <a:defRPr sz="1500">
                <a:solidFill>
                  <a:srgbClr val="333333"/>
                </a:solidFill>
              </a:defRPr>
            </a:lvl2pPr>
            <a:lvl3pPr marL="365760" indent="-182880">
              <a:buClr>
                <a:srgbClr val="4A9B82"/>
              </a:buClr>
              <a:defRPr sz="1500">
                <a:solidFill>
                  <a:srgbClr val="333333"/>
                </a:solidFill>
              </a:defRPr>
            </a:lvl3pPr>
            <a:lvl4pPr marL="365760" indent="-182880">
              <a:buClr>
                <a:srgbClr val="4A9B82"/>
              </a:buClr>
              <a:defRPr sz="1500">
                <a:solidFill>
                  <a:srgbClr val="333333"/>
                </a:solidFill>
              </a:defRPr>
            </a:lvl4pPr>
            <a:lvl5pPr marL="365760" indent="-182880">
              <a:buClr>
                <a:srgbClr val="4A9B82"/>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p:cNvSpPr>
            <a:spLocks noGrp="1"/>
          </p:cNvSpPr>
          <p:nvPr>
            <p:ph type="body" sz="quarter" idx="16"/>
          </p:nvPr>
        </p:nvSpPr>
        <p:spPr>
          <a:xfrm>
            <a:off x="8144819"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7"/>
          </p:nvPr>
        </p:nvSpPr>
        <p:spPr>
          <a:xfrm>
            <a:off x="8144819"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4A9B82"/>
              </a:buClr>
            </a:pPr>
            <a:r>
              <a:rPr lang="en-US"/>
              <a:t>Click to edit Master text styles</a:t>
            </a:r>
          </a:p>
          <a:p>
            <a:pPr marL="365760" lvl="1" indent="-182880">
              <a:buClr>
                <a:srgbClr val="4A9B82"/>
              </a:buClr>
            </a:pPr>
            <a:r>
              <a:rPr lang="en-US"/>
              <a:t>Second level</a:t>
            </a:r>
          </a:p>
          <a:p>
            <a:pPr marL="365760" lvl="2" indent="-182880">
              <a:buClr>
                <a:srgbClr val="4A9B82"/>
              </a:buClr>
            </a:pPr>
            <a:r>
              <a:rPr lang="en-US"/>
              <a:t>Third level</a:t>
            </a:r>
          </a:p>
          <a:p>
            <a:pPr marL="365760" lvl="3" indent="-182880">
              <a:buClr>
                <a:srgbClr val="4A9B82"/>
              </a:buClr>
            </a:pPr>
            <a:r>
              <a:rPr lang="en-US"/>
              <a:t>Fourth level</a:t>
            </a:r>
          </a:p>
          <a:p>
            <a:pPr marL="365760" lvl="4" indent="-182880">
              <a:buClr>
                <a:srgbClr val="4A9B82"/>
              </a:buClr>
            </a:pPr>
            <a:r>
              <a:rPr lang="en-US"/>
              <a:t>Fifth level</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DEVICES &amp; PLATFORMS</a:t>
            </a:r>
          </a:p>
        </p:txBody>
      </p:sp>
    </p:spTree>
    <p:extLst>
      <p:ext uri="{BB962C8B-B14F-4D97-AF65-F5344CB8AC3E}">
        <p14:creationId xmlns:p14="http://schemas.microsoft.com/office/powerpoint/2010/main" val="41207237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29824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1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0"/>
          </p:nvPr>
        </p:nvSpPr>
        <p:spPr>
          <a:xfrm>
            <a:off x="296439" y="2316305"/>
            <a:ext cx="115059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21"/>
          </p:nvPr>
        </p:nvSpPr>
        <p:spPr>
          <a:xfrm>
            <a:off x="296439" y="2854561"/>
            <a:ext cx="11505980" cy="1408078"/>
          </a:xfrm>
        </p:spPr>
        <p:txBody>
          <a:bodyPr vert="horz" wrap="square" lIns="146304" tIns="91440" rIns="146304" bIns="91440" rtlCol="0">
            <a:spAutoFit/>
          </a:bodyPr>
          <a:lstStyle>
            <a:lvl1pPr>
              <a:buClr>
                <a:srgbClr val="F25022"/>
              </a:buClr>
              <a:defRPr lang="en-US" sz="1500" dirty="0" smtClean="0">
                <a:solidFill>
                  <a:srgbClr val="333333"/>
                </a:solidFill>
              </a:defRPr>
            </a:lvl1pPr>
            <a:lvl2pPr>
              <a:buClr>
                <a:srgbClr val="F25022"/>
              </a:buClr>
              <a:defRPr lang="en-US" sz="1500" dirty="0" smtClean="0">
                <a:solidFill>
                  <a:srgbClr val="333333"/>
                </a:solidFill>
              </a:defRPr>
            </a:lvl2pPr>
            <a:lvl3pPr>
              <a:buClr>
                <a:srgbClr val="F25022"/>
              </a:buClr>
              <a:defRPr lang="en-US" sz="1500" dirty="0" smtClean="0">
                <a:solidFill>
                  <a:srgbClr val="333333"/>
                </a:solidFill>
              </a:defRPr>
            </a:lvl3pPr>
            <a:lvl4pPr>
              <a:buClr>
                <a:srgbClr val="F25022"/>
              </a:buClr>
              <a:defRPr lang="en-US" sz="1500" dirty="0" smtClean="0">
                <a:solidFill>
                  <a:srgbClr val="333333"/>
                </a:solidFill>
              </a:defRPr>
            </a:lvl4pPr>
            <a:lvl5pPr>
              <a:buClr>
                <a:srgbClr val="F25022"/>
              </a:buCl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0" name="Text Placeholder 9"/>
          <p:cNvSpPr>
            <a:spLocks noGrp="1"/>
          </p:cNvSpPr>
          <p:nvPr>
            <p:ph type="body" sz="quarter" idx="22"/>
          </p:nvPr>
        </p:nvSpPr>
        <p:spPr>
          <a:xfrm>
            <a:off x="296439" y="1522958"/>
            <a:ext cx="11505980" cy="544765"/>
          </a:xfrm>
        </p:spPr>
        <p:txBody>
          <a:bodyPr/>
          <a:lstStyle>
            <a:lvl1pPr marL="0" indent="0">
              <a:buNone/>
              <a:defRPr sz="26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2" name="TextBox 11"/>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7131830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2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8"/>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296439" y="2850781"/>
            <a:ext cx="638212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1" name="TextBox 10"/>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0944579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71129"/>
            <a:ext cx="12192000" cy="28687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850781"/>
            <a:ext cx="638212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2" name="Text Placeholder 9"/>
          <p:cNvSpPr>
            <a:spLocks noGrp="1"/>
          </p:cNvSpPr>
          <p:nvPr>
            <p:ph type="body" sz="quarter" idx="19"/>
          </p:nvPr>
        </p:nvSpPr>
        <p:spPr>
          <a:xfrm>
            <a:off x="296439" y="1581927"/>
            <a:ext cx="11505980" cy="544765"/>
          </a:xfrm>
        </p:spPr>
        <p:txBody>
          <a:bodyPr/>
          <a:lstStyle>
            <a:lvl1pPr marL="0" indent="0" algn="ctr">
              <a:buNone/>
              <a:defRPr sz="26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cxnSp>
        <p:nvCxnSpPr>
          <p:cNvPr id="10" name="Straight Connector 9"/>
          <p:cNvCxnSpPr/>
          <p:nvPr userDrawn="1"/>
        </p:nvCxnSpPr>
        <p:spPr>
          <a:xfrm>
            <a:off x="358582" y="2126692"/>
            <a:ext cx="11430000" cy="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8731848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4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092457"/>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15" name="Text Placeholder 9"/>
          <p:cNvSpPr>
            <a:spLocks noGrp="1"/>
          </p:cNvSpPr>
          <p:nvPr>
            <p:ph type="body" sz="quarter" idx="11"/>
          </p:nvPr>
        </p:nvSpPr>
        <p:spPr>
          <a:xfrm>
            <a:off x="296439"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 Placeholder 15"/>
          <p:cNvSpPr>
            <a:spLocks noGrp="1"/>
          </p:cNvSpPr>
          <p:nvPr>
            <p:ph type="body" sz="quarter" idx="12"/>
          </p:nvPr>
        </p:nvSpPr>
        <p:spPr>
          <a:xfrm>
            <a:off x="296439"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9" name="Text Placeholder 3"/>
          <p:cNvSpPr>
            <a:spLocks noGrp="1"/>
          </p:cNvSpPr>
          <p:nvPr>
            <p:ph type="body" sz="quarter" idx="17"/>
          </p:nvPr>
        </p:nvSpPr>
        <p:spPr>
          <a:xfrm>
            <a:off x="0"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1" name="Text Placeholder 9"/>
          <p:cNvSpPr>
            <a:spLocks noGrp="1"/>
          </p:cNvSpPr>
          <p:nvPr>
            <p:ph type="body" sz="quarter" idx="18"/>
          </p:nvPr>
        </p:nvSpPr>
        <p:spPr>
          <a:xfrm>
            <a:off x="6490448"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2" name="Text Placeholder 15"/>
          <p:cNvSpPr>
            <a:spLocks noGrp="1"/>
          </p:cNvSpPr>
          <p:nvPr>
            <p:ph type="body" sz="quarter" idx="19"/>
          </p:nvPr>
        </p:nvSpPr>
        <p:spPr>
          <a:xfrm>
            <a:off x="6490448"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3" name="Text Placeholder 3"/>
          <p:cNvSpPr>
            <a:spLocks noGrp="1"/>
          </p:cNvSpPr>
          <p:nvPr>
            <p:ph type="body" sz="quarter" idx="20"/>
          </p:nvPr>
        </p:nvSpPr>
        <p:spPr>
          <a:xfrm>
            <a:off x="6102806"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24868571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5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9" name="Text Placeholder 3"/>
          <p:cNvSpPr>
            <a:spLocks noGrp="1"/>
          </p:cNvSpPr>
          <p:nvPr>
            <p:ph type="body" sz="quarter" idx="17"/>
          </p:nvPr>
        </p:nvSpPr>
        <p:spPr>
          <a:xfrm>
            <a:off x="0"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3" name="Text Placeholder 3"/>
          <p:cNvSpPr>
            <a:spLocks noGrp="1"/>
          </p:cNvSpPr>
          <p:nvPr>
            <p:ph type="body" sz="quarter" idx="20"/>
          </p:nvPr>
        </p:nvSpPr>
        <p:spPr>
          <a:xfrm>
            <a:off x="6102806"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 Placeholder 9"/>
          <p:cNvSpPr>
            <a:spLocks noGrp="1"/>
          </p:cNvSpPr>
          <p:nvPr>
            <p:ph type="body" sz="quarter" idx="10"/>
          </p:nvPr>
        </p:nvSpPr>
        <p:spPr>
          <a:xfrm>
            <a:off x="296439"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21"/>
          </p:nvPr>
        </p:nvSpPr>
        <p:spPr>
          <a:xfrm>
            <a:off x="296439"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8" name="Text Placeholder 9"/>
          <p:cNvSpPr>
            <a:spLocks noGrp="1"/>
          </p:cNvSpPr>
          <p:nvPr>
            <p:ph type="body" sz="quarter" idx="22"/>
          </p:nvPr>
        </p:nvSpPr>
        <p:spPr>
          <a:xfrm>
            <a:off x="296439" y="1522958"/>
            <a:ext cx="5440680" cy="544765"/>
          </a:xfrm>
        </p:spPr>
        <p:txBody>
          <a:bodyPr/>
          <a:lstStyle>
            <a:lvl1pPr marL="0" indent="0">
              <a:buNone/>
              <a:defRPr sz="26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9"/>
          <p:cNvSpPr>
            <a:spLocks noGrp="1"/>
          </p:cNvSpPr>
          <p:nvPr>
            <p:ph type="body" sz="quarter" idx="23"/>
          </p:nvPr>
        </p:nvSpPr>
        <p:spPr>
          <a:xfrm>
            <a:off x="6454882"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4" name="Text Placeholder 15"/>
          <p:cNvSpPr>
            <a:spLocks noGrp="1"/>
          </p:cNvSpPr>
          <p:nvPr>
            <p:ph type="body" sz="quarter" idx="24"/>
          </p:nvPr>
        </p:nvSpPr>
        <p:spPr>
          <a:xfrm>
            <a:off x="6454882"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5" name="Text Placeholder 9"/>
          <p:cNvSpPr>
            <a:spLocks noGrp="1"/>
          </p:cNvSpPr>
          <p:nvPr>
            <p:ph type="body" sz="quarter" idx="25"/>
          </p:nvPr>
        </p:nvSpPr>
        <p:spPr>
          <a:xfrm>
            <a:off x="6454882" y="1522958"/>
            <a:ext cx="5440680" cy="544765"/>
          </a:xfrm>
        </p:spPr>
        <p:txBody>
          <a:bodyPr/>
          <a:lstStyle>
            <a:lvl1pPr marL="0" indent="0">
              <a:buNone/>
              <a:defRPr sz="26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Box 1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8227913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6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7727576" y="995083"/>
            <a:ext cx="447123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3"/>
          <p:cNvSpPr>
            <a:spLocks noGrp="1"/>
          </p:cNvSpPr>
          <p:nvPr>
            <p:ph type="body" sz="quarter" idx="17"/>
          </p:nvPr>
        </p:nvSpPr>
        <p:spPr>
          <a:xfrm>
            <a:off x="0" y="6589059"/>
            <a:ext cx="7727576"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3"/>
          <p:cNvSpPr>
            <a:spLocks noGrp="1"/>
          </p:cNvSpPr>
          <p:nvPr>
            <p:ph type="body" sz="quarter" idx="18"/>
          </p:nvPr>
        </p:nvSpPr>
        <p:spPr>
          <a:xfrm>
            <a:off x="7727576" y="6589059"/>
            <a:ext cx="4464424" cy="268941"/>
          </a:xfrm>
        </p:spPr>
        <p:txBody>
          <a:bodyPr anchor="ctr"/>
          <a:lstStyle>
            <a:lvl1pPr marL="0" indent="0" algn="ctr">
              <a:buNone/>
              <a:defRPr sz="1200">
                <a:solidFill>
                  <a:schemeClr val="tx1">
                    <a:lumMod val="6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0"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2" name="Text Placeholder 9"/>
          <p:cNvSpPr>
            <a:spLocks noGrp="1"/>
          </p:cNvSpPr>
          <p:nvPr>
            <p:ph type="body" sz="quarter" idx="19"/>
          </p:nvPr>
        </p:nvSpPr>
        <p:spPr>
          <a:xfrm>
            <a:off x="296439" y="1581927"/>
            <a:ext cx="6382124" cy="489365"/>
          </a:xfrm>
        </p:spPr>
        <p:txBody>
          <a:bodyPr/>
          <a:lstStyle>
            <a:lvl1pPr marL="0" indent="0">
              <a:buNone/>
              <a:defRPr sz="22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9"/>
          <p:cNvSpPr>
            <a:spLocks noGrp="1"/>
          </p:cNvSpPr>
          <p:nvPr>
            <p:ph type="body" sz="quarter" idx="20"/>
          </p:nvPr>
        </p:nvSpPr>
        <p:spPr>
          <a:xfrm>
            <a:off x="7824166" y="2222875"/>
            <a:ext cx="4224255"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4" name="Text Placeholder 15"/>
          <p:cNvSpPr>
            <a:spLocks noGrp="1"/>
          </p:cNvSpPr>
          <p:nvPr>
            <p:ph type="body" sz="quarter" idx="21"/>
          </p:nvPr>
        </p:nvSpPr>
        <p:spPr>
          <a:xfrm>
            <a:off x="7824165" y="2761131"/>
            <a:ext cx="4224255"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5" name="Text Placeholder 9"/>
          <p:cNvSpPr>
            <a:spLocks noGrp="1"/>
          </p:cNvSpPr>
          <p:nvPr>
            <p:ph type="body" sz="quarter" idx="22"/>
          </p:nvPr>
        </p:nvSpPr>
        <p:spPr>
          <a:xfrm>
            <a:off x="7824166" y="1581927"/>
            <a:ext cx="4224255" cy="489365"/>
          </a:xfrm>
        </p:spPr>
        <p:txBody>
          <a:bodyPr/>
          <a:lstStyle>
            <a:lvl1pPr marL="0" indent="0">
              <a:buNone/>
              <a:defRPr sz="22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6146926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7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83656" y="995083"/>
            <a:ext cx="281515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64020"/>
            <a:ext cx="9383656" cy="28308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2" name="Text Placeholder 9"/>
          <p:cNvSpPr>
            <a:spLocks noGrp="1"/>
          </p:cNvSpPr>
          <p:nvPr>
            <p:ph type="body" sz="quarter" idx="19"/>
          </p:nvPr>
        </p:nvSpPr>
        <p:spPr>
          <a:xfrm>
            <a:off x="296439" y="1581927"/>
            <a:ext cx="6382124" cy="544765"/>
          </a:xfrm>
        </p:spPr>
        <p:txBody>
          <a:bodyPr/>
          <a:lstStyle>
            <a:lvl1pPr marL="0" indent="0">
              <a:buNone/>
              <a:defRPr sz="2600">
                <a:solidFill>
                  <a:srgbClr val="FF1515"/>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11078728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38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7865082"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7865082"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8" name="Text Placeholder 3"/>
          <p:cNvSpPr>
            <a:spLocks noGrp="1"/>
          </p:cNvSpPr>
          <p:nvPr>
            <p:ph type="body" sz="quarter" idx="17"/>
          </p:nvPr>
        </p:nvSpPr>
        <p:spPr>
          <a:xfrm>
            <a:off x="2814921"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111360"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111360"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cxnSp>
        <p:nvCxnSpPr>
          <p:cNvPr id="21" name="Straight Connector 20"/>
          <p:cNvCxnSpPr/>
          <p:nvPr userDrawn="1"/>
        </p:nvCxnSpPr>
        <p:spPr>
          <a:xfrm>
            <a:off x="7502347" y="1708531"/>
            <a:ext cx="0" cy="466344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20"/>
          </p:nvPr>
        </p:nvSpPr>
        <p:spPr>
          <a:xfrm>
            <a:off x="7644952"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37740802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9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203575"/>
            <a:ext cx="12192000" cy="646103"/>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4058667"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4" name="Text Placeholder 3"/>
          <p:cNvSpPr>
            <a:spLocks noGrp="1"/>
          </p:cNvSpPr>
          <p:nvPr>
            <p:ph type="body" sz="quarter" idx="17"/>
          </p:nvPr>
        </p:nvSpPr>
        <p:spPr>
          <a:xfrm>
            <a:off x="0"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5676513"/>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7" name="TextBox 2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31101399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0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4058667"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4" name="Text Placeholder 3"/>
          <p:cNvSpPr>
            <a:spLocks noGrp="1"/>
          </p:cNvSpPr>
          <p:nvPr>
            <p:ph type="body" sz="quarter" idx="17"/>
          </p:nvPr>
        </p:nvSpPr>
        <p:spPr>
          <a:xfrm>
            <a:off x="0"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6492304"/>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6" name="TextBox 2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37619617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4867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1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6" name="Straight Connector 5"/>
          <p:cNvCxnSpPr/>
          <p:nvPr userDrawn="1"/>
        </p:nvCxnSpPr>
        <p:spPr>
          <a:xfrm>
            <a:off x="4058667"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142179"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1"/>
          </p:nvPr>
        </p:nvSpPr>
        <p:spPr>
          <a:xfrm>
            <a:off x="296439" y="2908348"/>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0" name="Text Placeholder 15"/>
          <p:cNvSpPr>
            <a:spLocks noGrp="1"/>
          </p:cNvSpPr>
          <p:nvPr>
            <p:ph type="body" sz="quarter" idx="12"/>
          </p:nvPr>
        </p:nvSpPr>
        <p:spPr>
          <a:xfrm>
            <a:off x="296439" y="344660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1" name="Text Placeholder 9"/>
          <p:cNvSpPr>
            <a:spLocks noGrp="1"/>
          </p:cNvSpPr>
          <p:nvPr>
            <p:ph type="body" sz="quarter" idx="13"/>
          </p:nvPr>
        </p:nvSpPr>
        <p:spPr>
          <a:xfrm>
            <a:off x="4362021" y="2914373"/>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4"/>
          </p:nvPr>
        </p:nvSpPr>
        <p:spPr>
          <a:xfrm>
            <a:off x="4362021" y="3445006"/>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4" name="Text Placeholder 9"/>
          <p:cNvSpPr>
            <a:spLocks noGrp="1"/>
          </p:cNvSpPr>
          <p:nvPr>
            <p:ph type="body" sz="quarter" idx="15"/>
          </p:nvPr>
        </p:nvSpPr>
        <p:spPr>
          <a:xfrm>
            <a:off x="8427603" y="2934561"/>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6"/>
          </p:nvPr>
        </p:nvSpPr>
        <p:spPr>
          <a:xfrm>
            <a:off x="8425229" y="346839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6" name="Text Placeholder 3"/>
          <p:cNvSpPr>
            <a:spLocks noGrp="1"/>
          </p:cNvSpPr>
          <p:nvPr>
            <p:ph type="body" sz="quarter" idx="17"/>
          </p:nvPr>
        </p:nvSpPr>
        <p:spPr>
          <a:xfrm>
            <a:off x="0"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 Placeholder 3"/>
          <p:cNvSpPr>
            <a:spLocks noGrp="1"/>
          </p:cNvSpPr>
          <p:nvPr>
            <p:ph type="body" sz="quarter" idx="18"/>
          </p:nvPr>
        </p:nvSpPr>
        <p:spPr>
          <a:xfrm>
            <a:off x="4080055"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8" name="Text Placeholder 3"/>
          <p:cNvSpPr>
            <a:spLocks noGrp="1"/>
          </p:cNvSpPr>
          <p:nvPr>
            <p:ph type="body" sz="quarter" idx="19"/>
          </p:nvPr>
        </p:nvSpPr>
        <p:spPr>
          <a:xfrm>
            <a:off x="8153193" y="6564021"/>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0" name="TextBox 19"/>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4922310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2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F2502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9"/>
          <p:cNvSpPr>
            <a:spLocks noGrp="1"/>
          </p:cNvSpPr>
          <p:nvPr>
            <p:ph type="body" sz="quarter" idx="10"/>
          </p:nvPr>
        </p:nvSpPr>
        <p:spPr>
          <a:xfrm>
            <a:off x="3362368"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3362368" y="2333211"/>
            <a:ext cx="3657600" cy="1408078"/>
          </a:xfrm>
        </p:spPr>
        <p:txBody>
          <a:bodyPr/>
          <a:lstStyle>
            <a:lvl1pPr marL="365760" indent="-182880">
              <a:buClr>
                <a:srgbClr val="FF1515"/>
              </a:buClr>
              <a:defRPr sz="1500">
                <a:solidFill>
                  <a:srgbClr val="333333"/>
                </a:solidFill>
              </a:defRPr>
            </a:lvl1pPr>
            <a:lvl2pPr marL="365760" indent="-182880">
              <a:buClr>
                <a:srgbClr val="FF1515"/>
              </a:buClr>
              <a:defRPr sz="1500">
                <a:solidFill>
                  <a:srgbClr val="333333"/>
                </a:solidFill>
              </a:defRPr>
            </a:lvl2pPr>
            <a:lvl3pPr marL="365760" indent="-182880">
              <a:buClr>
                <a:srgbClr val="FF1515"/>
              </a:buClr>
              <a:defRPr sz="1500">
                <a:solidFill>
                  <a:srgbClr val="333333"/>
                </a:solidFill>
              </a:defRPr>
            </a:lvl3pPr>
            <a:lvl4pPr marL="365760" indent="-182880">
              <a:buClr>
                <a:srgbClr val="FF1515"/>
              </a:buClr>
              <a:defRPr sz="1500">
                <a:solidFill>
                  <a:srgbClr val="333333"/>
                </a:solidFill>
              </a:defRPr>
            </a:lvl4pPr>
            <a:lvl5pPr marL="365760" indent="-182880">
              <a:buClr>
                <a:srgbClr val="FF1515"/>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2"/>
          </p:nvPr>
        </p:nvSpPr>
        <p:spPr>
          <a:xfrm>
            <a:off x="3362368"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3"/>
          </p:nvPr>
        </p:nvSpPr>
        <p:spPr>
          <a:xfrm>
            <a:off x="3362368"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2" name="Text Placeholder 9"/>
          <p:cNvSpPr>
            <a:spLocks noGrp="1"/>
          </p:cNvSpPr>
          <p:nvPr>
            <p:ph type="body" sz="quarter" idx="14"/>
          </p:nvPr>
        </p:nvSpPr>
        <p:spPr>
          <a:xfrm>
            <a:off x="8144819"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5"/>
          </p:nvPr>
        </p:nvSpPr>
        <p:spPr>
          <a:xfrm>
            <a:off x="8144819" y="2333211"/>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4" name="Text Placeholder 9"/>
          <p:cNvSpPr>
            <a:spLocks noGrp="1"/>
          </p:cNvSpPr>
          <p:nvPr>
            <p:ph type="body" sz="quarter" idx="16"/>
          </p:nvPr>
        </p:nvSpPr>
        <p:spPr>
          <a:xfrm>
            <a:off x="8144819"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7"/>
          </p:nvPr>
        </p:nvSpPr>
        <p:spPr>
          <a:xfrm>
            <a:off x="8144819"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FF1515"/>
              </a:buClr>
            </a:pPr>
            <a:r>
              <a:rPr lang="en-US"/>
              <a:t>Click to edit Master text styles</a:t>
            </a:r>
          </a:p>
          <a:p>
            <a:pPr marL="365760" lvl="1" indent="-182880">
              <a:buClr>
                <a:srgbClr val="FF1515"/>
              </a:buClr>
            </a:pPr>
            <a:r>
              <a:rPr lang="en-US"/>
              <a:t>Second level</a:t>
            </a:r>
          </a:p>
          <a:p>
            <a:pPr marL="365760" lvl="2" indent="-182880">
              <a:buClr>
                <a:srgbClr val="FF1515"/>
              </a:buClr>
            </a:pPr>
            <a:r>
              <a:rPr lang="en-US"/>
              <a:t>Third level</a:t>
            </a:r>
          </a:p>
          <a:p>
            <a:pPr marL="365760" lvl="3" indent="-182880">
              <a:buClr>
                <a:srgbClr val="FF1515"/>
              </a:buClr>
            </a:pPr>
            <a:r>
              <a:rPr lang="en-US"/>
              <a:t>Fourth level</a:t>
            </a:r>
          </a:p>
          <a:p>
            <a:pPr marL="365760" lvl="4" indent="-182880">
              <a:buClr>
                <a:srgbClr val="FF1515"/>
              </a:buClr>
            </a:pPr>
            <a:r>
              <a:rPr lang="en-US"/>
              <a:t>Fifth level</a:t>
            </a:r>
          </a:p>
        </p:txBody>
      </p:sp>
      <p:sp>
        <p:nvSpPr>
          <p:cNvPr id="17" name="TextBox 16"/>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PRODUCTIVITY &amp; BUSINESS APPS</a:t>
            </a:r>
          </a:p>
        </p:txBody>
      </p:sp>
    </p:spTree>
    <p:extLst>
      <p:ext uri="{BB962C8B-B14F-4D97-AF65-F5344CB8AC3E}">
        <p14:creationId xmlns:p14="http://schemas.microsoft.com/office/powerpoint/2010/main" val="27142628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7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0"/>
          </p:nvPr>
        </p:nvSpPr>
        <p:spPr>
          <a:xfrm>
            <a:off x="296439" y="2316305"/>
            <a:ext cx="115059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21"/>
          </p:nvPr>
        </p:nvSpPr>
        <p:spPr>
          <a:xfrm>
            <a:off x="296439" y="2854561"/>
            <a:ext cx="11505980" cy="1408078"/>
          </a:xfrm>
        </p:spPr>
        <p:txBody>
          <a:bodyPr/>
          <a:lstStyle>
            <a:lvl1pPr marL="365760" indent="-182880">
              <a:buClr>
                <a:srgbClr val="00A4EF"/>
              </a:buClr>
              <a:defRPr sz="1500">
                <a:solidFill>
                  <a:srgbClr val="333333"/>
                </a:solidFill>
              </a:defRPr>
            </a:lvl1pPr>
            <a:lvl2pPr marL="365760" indent="-182880">
              <a:buClr>
                <a:srgbClr val="00A4EF"/>
              </a:buClr>
              <a:defRPr sz="1500">
                <a:solidFill>
                  <a:srgbClr val="333333"/>
                </a:solidFill>
              </a:defRPr>
            </a:lvl2pPr>
            <a:lvl3pPr marL="365760" indent="-182880">
              <a:buClr>
                <a:srgbClr val="00A4EF"/>
              </a:buClr>
              <a:defRPr sz="1500">
                <a:solidFill>
                  <a:srgbClr val="333333"/>
                </a:solidFill>
              </a:defRPr>
            </a:lvl3pPr>
            <a:lvl4pPr marL="365760" indent="-182880">
              <a:buClr>
                <a:srgbClr val="00A4EF"/>
              </a:buClr>
              <a:defRPr sz="1500">
                <a:solidFill>
                  <a:srgbClr val="333333"/>
                </a:solidFill>
              </a:defRPr>
            </a:lvl4pPr>
            <a:lvl5pPr marL="365760" indent="-182880">
              <a:buClr>
                <a:srgbClr val="00A4EF"/>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22"/>
          </p:nvPr>
        </p:nvSpPr>
        <p:spPr>
          <a:xfrm>
            <a:off x="296439" y="1522958"/>
            <a:ext cx="11505980" cy="544765"/>
          </a:xfrm>
        </p:spPr>
        <p:txBody>
          <a:bodyPr/>
          <a:lstStyle>
            <a:lvl1pPr marL="0" indent="0">
              <a:buNone/>
              <a:defRPr sz="26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Box 10"/>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24169562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8"/>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296439" y="2850781"/>
            <a:ext cx="6382124" cy="1408078"/>
          </a:xfrm>
        </p:spPr>
        <p:txBody>
          <a:bodyPr/>
          <a:lstStyle>
            <a:lvl1pPr marL="365760" indent="-182880">
              <a:buClr>
                <a:srgbClr val="00A4EF"/>
              </a:buClr>
              <a:defRPr sz="1500">
                <a:solidFill>
                  <a:srgbClr val="333333"/>
                </a:solidFill>
              </a:defRPr>
            </a:lvl1pPr>
            <a:lvl2pPr marL="365760" indent="-182880">
              <a:buClr>
                <a:srgbClr val="00A4EF"/>
              </a:buClr>
              <a:defRPr sz="1500">
                <a:solidFill>
                  <a:srgbClr val="333333"/>
                </a:solidFill>
              </a:defRPr>
            </a:lvl2pPr>
            <a:lvl3pPr marL="365760" indent="-182880">
              <a:buClr>
                <a:srgbClr val="00A4EF"/>
              </a:buClr>
              <a:defRPr sz="1500">
                <a:solidFill>
                  <a:srgbClr val="333333"/>
                </a:solidFill>
              </a:defRPr>
            </a:lvl3pPr>
            <a:lvl4pPr marL="365760" indent="-182880">
              <a:buClr>
                <a:srgbClr val="00A4EF"/>
              </a:buClr>
              <a:defRPr sz="1500">
                <a:solidFill>
                  <a:srgbClr val="333333"/>
                </a:solidFill>
              </a:defRPr>
            </a:lvl4pPr>
            <a:lvl5pPr marL="365760" indent="-182880">
              <a:buClr>
                <a:srgbClr val="00A4EF"/>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16586815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9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71129"/>
            <a:ext cx="12192000" cy="28687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850781"/>
            <a:ext cx="6382124" cy="1408078"/>
          </a:xfrm>
        </p:spPr>
        <p:txBody>
          <a:bodyPr/>
          <a:lstStyle>
            <a:lvl1pPr marL="365760" indent="-182880">
              <a:buClr>
                <a:srgbClr val="00A4EF"/>
              </a:buClr>
              <a:defRPr sz="1500">
                <a:solidFill>
                  <a:srgbClr val="333333"/>
                </a:solidFill>
              </a:defRPr>
            </a:lvl1pPr>
            <a:lvl2pPr marL="365760" indent="-182880">
              <a:buClr>
                <a:srgbClr val="00A4EF"/>
              </a:buClr>
              <a:defRPr sz="1500">
                <a:solidFill>
                  <a:srgbClr val="333333"/>
                </a:solidFill>
              </a:defRPr>
            </a:lvl2pPr>
            <a:lvl3pPr marL="365760" indent="-182880">
              <a:buClr>
                <a:srgbClr val="00A4EF"/>
              </a:buClr>
              <a:defRPr sz="1500">
                <a:solidFill>
                  <a:srgbClr val="333333"/>
                </a:solidFill>
              </a:defRPr>
            </a:lvl3pPr>
            <a:lvl4pPr marL="365760" indent="-182880">
              <a:buClr>
                <a:srgbClr val="00A4EF"/>
              </a:buClr>
              <a:defRPr sz="1500">
                <a:solidFill>
                  <a:srgbClr val="333333"/>
                </a:solidFill>
              </a:defRPr>
            </a:lvl4pPr>
            <a:lvl5pPr marL="365760" indent="-182880">
              <a:buClr>
                <a:srgbClr val="00A4EF"/>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9"/>
          </p:nvPr>
        </p:nvSpPr>
        <p:spPr>
          <a:xfrm>
            <a:off x="296439" y="1581927"/>
            <a:ext cx="11505980" cy="544765"/>
          </a:xfrm>
        </p:spPr>
        <p:txBody>
          <a:bodyPr/>
          <a:lstStyle>
            <a:lvl1pPr marL="0" indent="0" algn="ctr">
              <a:buNone/>
              <a:defRPr sz="26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cxnSp>
        <p:nvCxnSpPr>
          <p:cNvPr id="10" name="Straight Connector 9"/>
          <p:cNvCxnSpPr/>
          <p:nvPr userDrawn="1"/>
        </p:nvCxnSpPr>
        <p:spPr>
          <a:xfrm>
            <a:off x="358582" y="2126692"/>
            <a:ext cx="11430000" cy="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2554221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2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092457"/>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6096000" y="1631577"/>
            <a:ext cx="0" cy="402336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9"/>
          <p:cNvSpPr>
            <a:spLocks noGrp="1"/>
          </p:cNvSpPr>
          <p:nvPr>
            <p:ph type="body" sz="quarter" idx="11"/>
          </p:nvPr>
        </p:nvSpPr>
        <p:spPr>
          <a:xfrm>
            <a:off x="296439"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 Placeholder 15"/>
          <p:cNvSpPr>
            <a:spLocks noGrp="1"/>
          </p:cNvSpPr>
          <p:nvPr>
            <p:ph type="body" sz="quarter" idx="12"/>
          </p:nvPr>
        </p:nvSpPr>
        <p:spPr>
          <a:xfrm>
            <a:off x="296439"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9" name="Text Placeholder 3"/>
          <p:cNvSpPr>
            <a:spLocks noGrp="1"/>
          </p:cNvSpPr>
          <p:nvPr>
            <p:ph type="body" sz="quarter" idx="17"/>
          </p:nvPr>
        </p:nvSpPr>
        <p:spPr>
          <a:xfrm>
            <a:off x="0"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1" name="Text Placeholder 9"/>
          <p:cNvSpPr>
            <a:spLocks noGrp="1"/>
          </p:cNvSpPr>
          <p:nvPr>
            <p:ph type="body" sz="quarter" idx="18"/>
          </p:nvPr>
        </p:nvSpPr>
        <p:spPr>
          <a:xfrm>
            <a:off x="6490448"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2" name="Text Placeholder 15"/>
          <p:cNvSpPr>
            <a:spLocks noGrp="1"/>
          </p:cNvSpPr>
          <p:nvPr>
            <p:ph type="body" sz="quarter" idx="19"/>
          </p:nvPr>
        </p:nvSpPr>
        <p:spPr>
          <a:xfrm>
            <a:off x="6490448" y="2648745"/>
            <a:ext cx="540511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3" name="Text Placeholder 3"/>
          <p:cNvSpPr>
            <a:spLocks noGrp="1"/>
          </p:cNvSpPr>
          <p:nvPr>
            <p:ph type="body" sz="quarter" idx="20"/>
          </p:nvPr>
        </p:nvSpPr>
        <p:spPr>
          <a:xfrm>
            <a:off x="6102806"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Box 23"/>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19593910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58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Tree>
    <p:extLst>
      <p:ext uri="{BB962C8B-B14F-4D97-AF65-F5344CB8AC3E}">
        <p14:creationId xmlns:p14="http://schemas.microsoft.com/office/powerpoint/2010/main" val="2408178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8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6096000" y="1658472"/>
            <a:ext cx="0" cy="475488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3"/>
          <p:cNvSpPr>
            <a:spLocks noGrp="1"/>
          </p:cNvSpPr>
          <p:nvPr>
            <p:ph type="body" sz="quarter" idx="17"/>
          </p:nvPr>
        </p:nvSpPr>
        <p:spPr>
          <a:xfrm>
            <a:off x="0"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3" name="Text Placeholder 3"/>
          <p:cNvSpPr>
            <a:spLocks noGrp="1"/>
          </p:cNvSpPr>
          <p:nvPr>
            <p:ph type="body" sz="quarter" idx="20"/>
          </p:nvPr>
        </p:nvSpPr>
        <p:spPr>
          <a:xfrm>
            <a:off x="6102806"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 Placeholder 9"/>
          <p:cNvSpPr>
            <a:spLocks noGrp="1"/>
          </p:cNvSpPr>
          <p:nvPr>
            <p:ph type="body" sz="quarter" idx="10"/>
          </p:nvPr>
        </p:nvSpPr>
        <p:spPr>
          <a:xfrm>
            <a:off x="296439"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21"/>
          </p:nvPr>
        </p:nvSpPr>
        <p:spPr>
          <a:xfrm>
            <a:off x="296439"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8" name="Text Placeholder 9"/>
          <p:cNvSpPr>
            <a:spLocks noGrp="1"/>
          </p:cNvSpPr>
          <p:nvPr>
            <p:ph type="body" sz="quarter" idx="22"/>
          </p:nvPr>
        </p:nvSpPr>
        <p:spPr>
          <a:xfrm>
            <a:off x="296439" y="1522958"/>
            <a:ext cx="5440680" cy="544765"/>
          </a:xfrm>
        </p:spPr>
        <p:txBody>
          <a:bodyPr/>
          <a:lstStyle>
            <a:lvl1pPr marL="0" indent="0">
              <a:buNone/>
              <a:defRPr sz="26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9"/>
          <p:cNvSpPr>
            <a:spLocks noGrp="1"/>
          </p:cNvSpPr>
          <p:nvPr>
            <p:ph type="body" sz="quarter" idx="23"/>
          </p:nvPr>
        </p:nvSpPr>
        <p:spPr>
          <a:xfrm>
            <a:off x="6454882"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4" name="Text Placeholder 15"/>
          <p:cNvSpPr>
            <a:spLocks noGrp="1"/>
          </p:cNvSpPr>
          <p:nvPr>
            <p:ph type="body" sz="quarter" idx="24"/>
          </p:nvPr>
        </p:nvSpPr>
        <p:spPr>
          <a:xfrm>
            <a:off x="6454882" y="2854561"/>
            <a:ext cx="544068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5" name="Text Placeholder 9"/>
          <p:cNvSpPr>
            <a:spLocks noGrp="1"/>
          </p:cNvSpPr>
          <p:nvPr>
            <p:ph type="body" sz="quarter" idx="25"/>
          </p:nvPr>
        </p:nvSpPr>
        <p:spPr>
          <a:xfrm>
            <a:off x="6454882" y="1522958"/>
            <a:ext cx="5440680" cy="544765"/>
          </a:xfrm>
        </p:spPr>
        <p:txBody>
          <a:bodyPr/>
          <a:lstStyle>
            <a:lvl1pPr marL="0" indent="0">
              <a:buNone/>
              <a:defRPr sz="26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6" name="TextBox 25"/>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225627996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0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7727576" y="995083"/>
            <a:ext cx="447123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3"/>
          <p:cNvSpPr>
            <a:spLocks noGrp="1"/>
          </p:cNvSpPr>
          <p:nvPr>
            <p:ph type="body" sz="quarter" idx="17"/>
          </p:nvPr>
        </p:nvSpPr>
        <p:spPr>
          <a:xfrm>
            <a:off x="0" y="6589059"/>
            <a:ext cx="7727576"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3"/>
          <p:cNvSpPr>
            <a:spLocks noGrp="1"/>
          </p:cNvSpPr>
          <p:nvPr>
            <p:ph type="body" sz="quarter" idx="18"/>
          </p:nvPr>
        </p:nvSpPr>
        <p:spPr>
          <a:xfrm>
            <a:off x="7727576" y="6589059"/>
            <a:ext cx="4464424" cy="268941"/>
          </a:xfrm>
        </p:spPr>
        <p:txBody>
          <a:bodyPr anchor="ctr"/>
          <a:lstStyle>
            <a:lvl1pPr marL="0" indent="0" algn="ctr">
              <a:buNone/>
              <a:defRPr sz="1200">
                <a:solidFill>
                  <a:schemeClr val="tx1">
                    <a:lumMod val="6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0"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2" name="Text Placeholder 9"/>
          <p:cNvSpPr>
            <a:spLocks noGrp="1"/>
          </p:cNvSpPr>
          <p:nvPr>
            <p:ph type="body" sz="quarter" idx="19"/>
          </p:nvPr>
        </p:nvSpPr>
        <p:spPr>
          <a:xfrm>
            <a:off x="296439" y="1581927"/>
            <a:ext cx="6382124" cy="489365"/>
          </a:xfrm>
        </p:spPr>
        <p:txBody>
          <a:bodyPr/>
          <a:lstStyle>
            <a:lvl1pPr marL="0" indent="0">
              <a:buNone/>
              <a:defRPr sz="22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9"/>
          <p:cNvSpPr>
            <a:spLocks noGrp="1"/>
          </p:cNvSpPr>
          <p:nvPr>
            <p:ph type="body" sz="quarter" idx="20"/>
          </p:nvPr>
        </p:nvSpPr>
        <p:spPr>
          <a:xfrm>
            <a:off x="7824166" y="2222875"/>
            <a:ext cx="4224255"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4" name="Text Placeholder 15"/>
          <p:cNvSpPr>
            <a:spLocks noGrp="1"/>
          </p:cNvSpPr>
          <p:nvPr>
            <p:ph type="body" sz="quarter" idx="21"/>
          </p:nvPr>
        </p:nvSpPr>
        <p:spPr>
          <a:xfrm>
            <a:off x="7824165" y="2761131"/>
            <a:ext cx="4224255"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5" name="Text Placeholder 9"/>
          <p:cNvSpPr>
            <a:spLocks noGrp="1"/>
          </p:cNvSpPr>
          <p:nvPr>
            <p:ph type="body" sz="quarter" idx="22"/>
          </p:nvPr>
        </p:nvSpPr>
        <p:spPr>
          <a:xfrm>
            <a:off x="7824166" y="1581927"/>
            <a:ext cx="4224255" cy="489365"/>
          </a:xfrm>
        </p:spPr>
        <p:txBody>
          <a:bodyPr/>
          <a:lstStyle>
            <a:lvl1pPr marL="0" indent="0">
              <a:buNone/>
              <a:defRPr sz="22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8" name="TextBox 17"/>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42260187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1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83656" y="995083"/>
            <a:ext cx="281515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64020"/>
            <a:ext cx="9383656" cy="28308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2" name="Text Placeholder 9"/>
          <p:cNvSpPr>
            <a:spLocks noGrp="1"/>
          </p:cNvSpPr>
          <p:nvPr>
            <p:ph type="body" sz="quarter" idx="19"/>
          </p:nvPr>
        </p:nvSpPr>
        <p:spPr>
          <a:xfrm>
            <a:off x="296439" y="1581927"/>
            <a:ext cx="6382124" cy="544765"/>
          </a:xfrm>
        </p:spPr>
        <p:txBody>
          <a:bodyPr/>
          <a:lstStyle>
            <a:lvl1pPr marL="0" indent="0">
              <a:buNone/>
              <a:defRPr sz="2600">
                <a:solidFill>
                  <a:srgbClr val="00A4EF"/>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Box 12"/>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42029418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213028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7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7865082"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7865082"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8" name="Text Placeholder 3"/>
          <p:cNvSpPr>
            <a:spLocks noGrp="1"/>
          </p:cNvSpPr>
          <p:nvPr>
            <p:ph type="body" sz="quarter" idx="17"/>
          </p:nvPr>
        </p:nvSpPr>
        <p:spPr>
          <a:xfrm>
            <a:off x="2814921"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111360"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111360" y="2501153"/>
            <a:ext cx="3970761"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cxnSp>
        <p:nvCxnSpPr>
          <p:cNvPr id="21" name="Straight Connector 20"/>
          <p:cNvCxnSpPr/>
          <p:nvPr userDrawn="1"/>
        </p:nvCxnSpPr>
        <p:spPr>
          <a:xfrm>
            <a:off x="7502347" y="1708531"/>
            <a:ext cx="0" cy="466344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20"/>
          </p:nvPr>
        </p:nvSpPr>
        <p:spPr>
          <a:xfrm>
            <a:off x="7644952"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3" name="TextBox 22"/>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38596807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4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203575"/>
            <a:ext cx="12192000" cy="646103"/>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4058667"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4" name="Text Placeholder 3"/>
          <p:cNvSpPr>
            <a:spLocks noGrp="1"/>
          </p:cNvSpPr>
          <p:nvPr>
            <p:ph type="body" sz="quarter" idx="17"/>
          </p:nvPr>
        </p:nvSpPr>
        <p:spPr>
          <a:xfrm>
            <a:off x="0"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5676513"/>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6" name="TextBox 25"/>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13956237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5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4058667"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4" name="Text Placeholder 3"/>
          <p:cNvSpPr>
            <a:spLocks noGrp="1"/>
          </p:cNvSpPr>
          <p:nvPr>
            <p:ph type="body" sz="quarter" idx="17"/>
          </p:nvPr>
        </p:nvSpPr>
        <p:spPr>
          <a:xfrm>
            <a:off x="0"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6492304"/>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6" name="TextBox 25"/>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38480354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6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6" name="Straight Connector 5"/>
          <p:cNvCxnSpPr/>
          <p:nvPr userDrawn="1"/>
        </p:nvCxnSpPr>
        <p:spPr>
          <a:xfrm>
            <a:off x="4058667"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142179"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1"/>
          </p:nvPr>
        </p:nvSpPr>
        <p:spPr>
          <a:xfrm>
            <a:off x="296439" y="2908348"/>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0" name="Text Placeholder 15"/>
          <p:cNvSpPr>
            <a:spLocks noGrp="1"/>
          </p:cNvSpPr>
          <p:nvPr>
            <p:ph type="body" sz="quarter" idx="12"/>
          </p:nvPr>
        </p:nvSpPr>
        <p:spPr>
          <a:xfrm>
            <a:off x="296439" y="344660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1" name="Text Placeholder 9"/>
          <p:cNvSpPr>
            <a:spLocks noGrp="1"/>
          </p:cNvSpPr>
          <p:nvPr>
            <p:ph type="body" sz="quarter" idx="13"/>
          </p:nvPr>
        </p:nvSpPr>
        <p:spPr>
          <a:xfrm>
            <a:off x="4362021" y="2914373"/>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4"/>
          </p:nvPr>
        </p:nvSpPr>
        <p:spPr>
          <a:xfrm>
            <a:off x="4362021" y="3445006"/>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4" name="Text Placeholder 9"/>
          <p:cNvSpPr>
            <a:spLocks noGrp="1"/>
          </p:cNvSpPr>
          <p:nvPr>
            <p:ph type="body" sz="quarter" idx="15"/>
          </p:nvPr>
        </p:nvSpPr>
        <p:spPr>
          <a:xfrm>
            <a:off x="8427603" y="2934561"/>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6"/>
          </p:nvPr>
        </p:nvSpPr>
        <p:spPr>
          <a:xfrm>
            <a:off x="8425229" y="3468394"/>
            <a:ext cx="3494734"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6" name="Text Placeholder 3"/>
          <p:cNvSpPr>
            <a:spLocks noGrp="1"/>
          </p:cNvSpPr>
          <p:nvPr>
            <p:ph type="body" sz="quarter" idx="17"/>
          </p:nvPr>
        </p:nvSpPr>
        <p:spPr>
          <a:xfrm>
            <a:off x="0"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 Placeholder 3"/>
          <p:cNvSpPr>
            <a:spLocks noGrp="1"/>
          </p:cNvSpPr>
          <p:nvPr>
            <p:ph type="body" sz="quarter" idx="18"/>
          </p:nvPr>
        </p:nvSpPr>
        <p:spPr>
          <a:xfrm>
            <a:off x="4080055"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8" name="Text Placeholder 3"/>
          <p:cNvSpPr>
            <a:spLocks noGrp="1"/>
          </p:cNvSpPr>
          <p:nvPr>
            <p:ph type="body" sz="quarter" idx="19"/>
          </p:nvPr>
        </p:nvSpPr>
        <p:spPr>
          <a:xfrm>
            <a:off x="8153193" y="6564021"/>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3" name="TextBox 2"/>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18157528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8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00A4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9"/>
          <p:cNvSpPr>
            <a:spLocks noGrp="1"/>
          </p:cNvSpPr>
          <p:nvPr>
            <p:ph type="body" sz="quarter" idx="10"/>
          </p:nvPr>
        </p:nvSpPr>
        <p:spPr>
          <a:xfrm>
            <a:off x="3362368"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3362368" y="2333211"/>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0" name="Text Placeholder 9"/>
          <p:cNvSpPr>
            <a:spLocks noGrp="1"/>
          </p:cNvSpPr>
          <p:nvPr>
            <p:ph type="body" sz="quarter" idx="12"/>
          </p:nvPr>
        </p:nvSpPr>
        <p:spPr>
          <a:xfrm>
            <a:off x="3362368"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3"/>
          </p:nvPr>
        </p:nvSpPr>
        <p:spPr>
          <a:xfrm>
            <a:off x="3362368"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2" name="Text Placeholder 9"/>
          <p:cNvSpPr>
            <a:spLocks noGrp="1"/>
          </p:cNvSpPr>
          <p:nvPr>
            <p:ph type="body" sz="quarter" idx="14"/>
          </p:nvPr>
        </p:nvSpPr>
        <p:spPr>
          <a:xfrm>
            <a:off x="8144819"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5"/>
          </p:nvPr>
        </p:nvSpPr>
        <p:spPr>
          <a:xfrm>
            <a:off x="8144819" y="2333211"/>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4" name="Text Placeholder 9"/>
          <p:cNvSpPr>
            <a:spLocks noGrp="1"/>
          </p:cNvSpPr>
          <p:nvPr>
            <p:ph type="body" sz="quarter" idx="16"/>
          </p:nvPr>
        </p:nvSpPr>
        <p:spPr>
          <a:xfrm>
            <a:off x="8144819"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7"/>
          </p:nvPr>
        </p:nvSpPr>
        <p:spPr>
          <a:xfrm>
            <a:off x="8144819" y="5002494"/>
            <a:ext cx="3657600" cy="1408078"/>
          </a:xfrm>
        </p:spPr>
        <p:txBody>
          <a:bodyPr vert="horz" wrap="square" lIns="146304" tIns="91440" rIns="146304" bIns="91440" rtlCol="0">
            <a:spAutoFit/>
          </a:bodyPr>
          <a:lstStyle>
            <a:lvl1pPr>
              <a:defRPr lang="en-US" sz="1500" dirty="0" smtClean="0">
                <a:solidFill>
                  <a:srgbClr val="333333"/>
                </a:solidFill>
              </a:defRPr>
            </a:lvl1pPr>
            <a:lvl2pPr>
              <a:defRPr lang="en-US" sz="1500" dirty="0" smtClean="0">
                <a:solidFill>
                  <a:srgbClr val="333333"/>
                </a:solidFill>
              </a:defRPr>
            </a:lvl2pPr>
            <a:lvl3pPr>
              <a:defRPr lang="en-US" sz="1500" dirty="0" smtClean="0">
                <a:solidFill>
                  <a:srgbClr val="333333"/>
                </a:solidFill>
              </a:defRPr>
            </a:lvl3pPr>
            <a:lvl4pPr>
              <a:defRPr lang="en-US" sz="1500" dirty="0" smtClean="0">
                <a:solidFill>
                  <a:srgbClr val="333333"/>
                </a:solidFill>
              </a:defRPr>
            </a:lvl4pPr>
            <a:lvl5pPr>
              <a:defRPr lang="en-US" sz="1500" dirty="0">
                <a:solidFill>
                  <a:srgbClr val="333333"/>
                </a:solidFill>
              </a:defRPr>
            </a:lvl5pPr>
          </a:lstStyle>
          <a:p>
            <a:pPr marL="365760" lvl="0" indent="-182880">
              <a:buClr>
                <a:srgbClr val="00A4EF"/>
              </a:buClr>
            </a:pPr>
            <a:r>
              <a:rPr lang="en-US"/>
              <a:t>Click to edit Master text styles</a:t>
            </a:r>
          </a:p>
          <a:p>
            <a:pPr marL="365760" lvl="1" indent="-182880">
              <a:buClr>
                <a:srgbClr val="00A4EF"/>
              </a:buClr>
            </a:pPr>
            <a:r>
              <a:rPr lang="en-US"/>
              <a:t>Second level</a:t>
            </a:r>
          </a:p>
          <a:p>
            <a:pPr marL="365760" lvl="2" indent="-182880">
              <a:buClr>
                <a:srgbClr val="00A4EF"/>
              </a:buClr>
            </a:pPr>
            <a:r>
              <a:rPr lang="en-US"/>
              <a:t>Third level</a:t>
            </a:r>
          </a:p>
          <a:p>
            <a:pPr marL="365760" lvl="3" indent="-182880">
              <a:buClr>
                <a:srgbClr val="00A4EF"/>
              </a:buClr>
            </a:pPr>
            <a:r>
              <a:rPr lang="en-US"/>
              <a:t>Fourth level</a:t>
            </a:r>
          </a:p>
          <a:p>
            <a:pPr marL="365760" lvl="4" indent="-182880">
              <a:buClr>
                <a:srgbClr val="00A4EF"/>
              </a:buClr>
            </a:pPr>
            <a:r>
              <a:rPr lang="en-US"/>
              <a:t>Fifth level</a:t>
            </a:r>
          </a:p>
        </p:txBody>
      </p:sp>
      <p:sp>
        <p:nvSpPr>
          <p:cNvPr id="16" name="TextBox 15"/>
          <p:cNvSpPr txBox="1"/>
          <p:nvPr userDrawn="1"/>
        </p:nvSpPr>
        <p:spPr>
          <a:xfrm>
            <a:off x="11008662" y="-89650"/>
            <a:ext cx="1279794" cy="42011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40999720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9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0"/>
          </p:nvPr>
        </p:nvSpPr>
        <p:spPr>
          <a:xfrm>
            <a:off x="296439" y="2316305"/>
            <a:ext cx="115059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21"/>
          </p:nvPr>
        </p:nvSpPr>
        <p:spPr>
          <a:xfrm>
            <a:off x="296439" y="2854561"/>
            <a:ext cx="1150598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22"/>
          </p:nvPr>
        </p:nvSpPr>
        <p:spPr>
          <a:xfrm>
            <a:off x="296439" y="1522958"/>
            <a:ext cx="11505980" cy="544765"/>
          </a:xfrm>
        </p:spPr>
        <p:txBody>
          <a:bodyPr/>
          <a:lstStyle>
            <a:lvl1pPr marL="0" indent="0">
              <a:buNone/>
              <a:defRPr sz="26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Box 10"/>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5863787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0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6" name="Text Placeholder 3"/>
          <p:cNvSpPr>
            <a:spLocks noGrp="1"/>
          </p:cNvSpPr>
          <p:nvPr>
            <p:ph type="body" sz="quarter" idx="17"/>
          </p:nvPr>
        </p:nvSpPr>
        <p:spPr>
          <a:xfrm>
            <a:off x="0" y="6589059"/>
            <a:ext cx="12192000"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8" name="Text Placeholder 9"/>
          <p:cNvSpPr>
            <a:spLocks noGrp="1"/>
          </p:cNvSpPr>
          <p:nvPr>
            <p:ph type="body" sz="quarter" idx="18"/>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296439" y="2850781"/>
            <a:ext cx="638212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2903397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1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71129"/>
            <a:ext cx="12192000" cy="28687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31252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850781"/>
            <a:ext cx="638212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9"/>
          </p:nvPr>
        </p:nvSpPr>
        <p:spPr>
          <a:xfrm>
            <a:off x="296439" y="1581927"/>
            <a:ext cx="11505980" cy="544765"/>
          </a:xfrm>
        </p:spPr>
        <p:txBody>
          <a:bodyPr/>
          <a:lstStyle>
            <a:lvl1pPr marL="0" indent="0" algn="ctr">
              <a:buNone/>
              <a:defRPr sz="26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cxnSp>
        <p:nvCxnSpPr>
          <p:cNvPr id="10" name="Straight Connector 9"/>
          <p:cNvCxnSpPr/>
          <p:nvPr userDrawn="1"/>
        </p:nvCxnSpPr>
        <p:spPr>
          <a:xfrm>
            <a:off x="358582" y="2126692"/>
            <a:ext cx="11430000" cy="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14433277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2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092457"/>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6096000" y="1631577"/>
            <a:ext cx="0" cy="402336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9"/>
          <p:cNvSpPr>
            <a:spLocks noGrp="1"/>
          </p:cNvSpPr>
          <p:nvPr>
            <p:ph type="body" sz="quarter" idx="11"/>
          </p:nvPr>
        </p:nvSpPr>
        <p:spPr>
          <a:xfrm>
            <a:off x="296439"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 Placeholder 15"/>
          <p:cNvSpPr>
            <a:spLocks noGrp="1"/>
          </p:cNvSpPr>
          <p:nvPr>
            <p:ph type="body" sz="quarter" idx="12"/>
          </p:nvPr>
        </p:nvSpPr>
        <p:spPr>
          <a:xfrm>
            <a:off x="296439" y="2648745"/>
            <a:ext cx="540511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p:cNvSpPr>
            <a:spLocks noGrp="1"/>
          </p:cNvSpPr>
          <p:nvPr>
            <p:ph type="body" sz="quarter" idx="17"/>
          </p:nvPr>
        </p:nvSpPr>
        <p:spPr>
          <a:xfrm>
            <a:off x="0"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1" name="Text Placeholder 9"/>
          <p:cNvSpPr>
            <a:spLocks noGrp="1"/>
          </p:cNvSpPr>
          <p:nvPr>
            <p:ph type="body" sz="quarter" idx="18"/>
          </p:nvPr>
        </p:nvSpPr>
        <p:spPr>
          <a:xfrm>
            <a:off x="6490448"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2" name="Text Placeholder 15"/>
          <p:cNvSpPr>
            <a:spLocks noGrp="1"/>
          </p:cNvSpPr>
          <p:nvPr>
            <p:ph type="body" sz="quarter" idx="19"/>
          </p:nvPr>
        </p:nvSpPr>
        <p:spPr>
          <a:xfrm>
            <a:off x="6490448" y="2648745"/>
            <a:ext cx="540511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3"/>
          <p:cNvSpPr>
            <a:spLocks noGrp="1"/>
          </p:cNvSpPr>
          <p:nvPr>
            <p:ph type="body" sz="quarter" idx="20"/>
          </p:nvPr>
        </p:nvSpPr>
        <p:spPr>
          <a:xfrm>
            <a:off x="6102806"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7900090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56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092457"/>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sp>
        <p:nvSpPr>
          <p:cNvPr id="15" name="Text Placeholder 9"/>
          <p:cNvSpPr>
            <a:spLocks noGrp="1"/>
          </p:cNvSpPr>
          <p:nvPr>
            <p:ph type="body" sz="quarter" idx="11"/>
          </p:nvPr>
        </p:nvSpPr>
        <p:spPr>
          <a:xfrm>
            <a:off x="296439"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 Placeholder 15"/>
          <p:cNvSpPr>
            <a:spLocks noGrp="1"/>
          </p:cNvSpPr>
          <p:nvPr>
            <p:ph type="body" sz="quarter" idx="12"/>
          </p:nvPr>
        </p:nvSpPr>
        <p:spPr>
          <a:xfrm>
            <a:off x="296439" y="2648745"/>
            <a:ext cx="540511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p:cNvSpPr>
            <a:spLocks noGrp="1"/>
          </p:cNvSpPr>
          <p:nvPr>
            <p:ph type="body" sz="quarter" idx="17"/>
          </p:nvPr>
        </p:nvSpPr>
        <p:spPr>
          <a:xfrm>
            <a:off x="0"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1" name="Text Placeholder 9"/>
          <p:cNvSpPr>
            <a:spLocks noGrp="1"/>
          </p:cNvSpPr>
          <p:nvPr>
            <p:ph type="body" sz="quarter" idx="18"/>
          </p:nvPr>
        </p:nvSpPr>
        <p:spPr>
          <a:xfrm>
            <a:off x="6490448" y="2110489"/>
            <a:ext cx="540511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2" name="Text Placeholder 15"/>
          <p:cNvSpPr>
            <a:spLocks noGrp="1"/>
          </p:cNvSpPr>
          <p:nvPr>
            <p:ph type="body" sz="quarter" idx="19"/>
          </p:nvPr>
        </p:nvSpPr>
        <p:spPr>
          <a:xfrm>
            <a:off x="6490448" y="2648745"/>
            <a:ext cx="540511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3"/>
          <p:cNvSpPr>
            <a:spLocks noGrp="1"/>
          </p:cNvSpPr>
          <p:nvPr>
            <p:ph type="body" sz="quarter" idx="20"/>
          </p:nvPr>
        </p:nvSpPr>
        <p:spPr>
          <a:xfrm>
            <a:off x="6102806" y="5645972"/>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Box 12"/>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2929482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078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3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6096000" y="1658472"/>
            <a:ext cx="0" cy="475488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3"/>
          <p:cNvSpPr>
            <a:spLocks noGrp="1"/>
          </p:cNvSpPr>
          <p:nvPr>
            <p:ph type="body" sz="quarter" idx="17"/>
          </p:nvPr>
        </p:nvSpPr>
        <p:spPr>
          <a:xfrm>
            <a:off x="0"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3" name="Text Placeholder 3"/>
          <p:cNvSpPr>
            <a:spLocks noGrp="1"/>
          </p:cNvSpPr>
          <p:nvPr>
            <p:ph type="body" sz="quarter" idx="20"/>
          </p:nvPr>
        </p:nvSpPr>
        <p:spPr>
          <a:xfrm>
            <a:off x="6102806" y="6488658"/>
            <a:ext cx="6096000" cy="188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3" name="Text Placeholder 9"/>
          <p:cNvSpPr>
            <a:spLocks noGrp="1"/>
          </p:cNvSpPr>
          <p:nvPr>
            <p:ph type="body" sz="quarter" idx="10"/>
          </p:nvPr>
        </p:nvSpPr>
        <p:spPr>
          <a:xfrm>
            <a:off x="296439"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21"/>
          </p:nvPr>
        </p:nvSpPr>
        <p:spPr>
          <a:xfrm>
            <a:off x="296439" y="2854561"/>
            <a:ext cx="544068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p:cNvSpPr>
            <a:spLocks noGrp="1"/>
          </p:cNvSpPr>
          <p:nvPr>
            <p:ph type="body" sz="quarter" idx="22"/>
          </p:nvPr>
        </p:nvSpPr>
        <p:spPr>
          <a:xfrm>
            <a:off x="296439" y="1522958"/>
            <a:ext cx="5440680" cy="544765"/>
          </a:xfrm>
        </p:spPr>
        <p:txBody>
          <a:bodyPr/>
          <a:lstStyle>
            <a:lvl1pPr marL="0" indent="0">
              <a:buNone/>
              <a:defRPr sz="26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9"/>
          <p:cNvSpPr>
            <a:spLocks noGrp="1"/>
          </p:cNvSpPr>
          <p:nvPr>
            <p:ph type="body" sz="quarter" idx="23"/>
          </p:nvPr>
        </p:nvSpPr>
        <p:spPr>
          <a:xfrm>
            <a:off x="6454882" y="2316305"/>
            <a:ext cx="544068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4" name="Text Placeholder 15"/>
          <p:cNvSpPr>
            <a:spLocks noGrp="1"/>
          </p:cNvSpPr>
          <p:nvPr>
            <p:ph type="body" sz="quarter" idx="24"/>
          </p:nvPr>
        </p:nvSpPr>
        <p:spPr>
          <a:xfrm>
            <a:off x="6454882" y="2854561"/>
            <a:ext cx="544068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9"/>
          <p:cNvSpPr>
            <a:spLocks noGrp="1"/>
          </p:cNvSpPr>
          <p:nvPr>
            <p:ph type="body" sz="quarter" idx="25"/>
          </p:nvPr>
        </p:nvSpPr>
        <p:spPr>
          <a:xfrm>
            <a:off x="6454882" y="1522958"/>
            <a:ext cx="5440680" cy="544765"/>
          </a:xfrm>
        </p:spPr>
        <p:txBody>
          <a:bodyPr/>
          <a:lstStyle>
            <a:lvl1pPr marL="0" indent="0">
              <a:buNone/>
              <a:defRPr sz="26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Box 14"/>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41158502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4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7727576" y="995083"/>
            <a:ext cx="447123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3"/>
          <p:cNvSpPr>
            <a:spLocks noGrp="1"/>
          </p:cNvSpPr>
          <p:nvPr>
            <p:ph type="body" sz="quarter" idx="17"/>
          </p:nvPr>
        </p:nvSpPr>
        <p:spPr>
          <a:xfrm>
            <a:off x="0" y="6589059"/>
            <a:ext cx="7727576" cy="258042"/>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3"/>
          <p:cNvSpPr>
            <a:spLocks noGrp="1"/>
          </p:cNvSpPr>
          <p:nvPr>
            <p:ph type="body" sz="quarter" idx="18"/>
          </p:nvPr>
        </p:nvSpPr>
        <p:spPr>
          <a:xfrm>
            <a:off x="7727576" y="6589059"/>
            <a:ext cx="4464424" cy="268941"/>
          </a:xfrm>
        </p:spPr>
        <p:txBody>
          <a:bodyPr anchor="ctr"/>
          <a:lstStyle>
            <a:lvl1pPr marL="0" indent="0" algn="ctr">
              <a:buNone/>
              <a:defRPr sz="1200">
                <a:solidFill>
                  <a:schemeClr val="tx1">
                    <a:lumMod val="6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0"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9"/>
          </p:nvPr>
        </p:nvSpPr>
        <p:spPr>
          <a:xfrm>
            <a:off x="296439" y="1581927"/>
            <a:ext cx="6382124" cy="489365"/>
          </a:xfrm>
        </p:spPr>
        <p:txBody>
          <a:bodyPr/>
          <a:lstStyle>
            <a:lvl1pPr marL="0" indent="0">
              <a:buNone/>
              <a:defRPr sz="22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9"/>
          <p:cNvSpPr>
            <a:spLocks noGrp="1"/>
          </p:cNvSpPr>
          <p:nvPr>
            <p:ph type="body" sz="quarter" idx="20"/>
          </p:nvPr>
        </p:nvSpPr>
        <p:spPr>
          <a:xfrm>
            <a:off x="7824166" y="2222875"/>
            <a:ext cx="4224255"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4" name="Text Placeholder 15"/>
          <p:cNvSpPr>
            <a:spLocks noGrp="1"/>
          </p:cNvSpPr>
          <p:nvPr>
            <p:ph type="body" sz="quarter" idx="21"/>
          </p:nvPr>
        </p:nvSpPr>
        <p:spPr>
          <a:xfrm>
            <a:off x="7824165" y="2761131"/>
            <a:ext cx="4224255"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p:cNvSpPr>
            <a:spLocks noGrp="1"/>
          </p:cNvSpPr>
          <p:nvPr>
            <p:ph type="body" sz="quarter" idx="22"/>
          </p:nvPr>
        </p:nvSpPr>
        <p:spPr>
          <a:xfrm>
            <a:off x="7824166" y="1581927"/>
            <a:ext cx="4224255" cy="489365"/>
          </a:xfrm>
        </p:spPr>
        <p:txBody>
          <a:bodyPr/>
          <a:lstStyle>
            <a:lvl1pPr marL="0" indent="0">
              <a:buNone/>
              <a:defRPr sz="22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6" name="TextBox 1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6506114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5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83656" y="995083"/>
            <a:ext cx="2815150" cy="585202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7" name="Text Placeholder 3"/>
          <p:cNvSpPr>
            <a:spLocks noGrp="1"/>
          </p:cNvSpPr>
          <p:nvPr>
            <p:ph type="body" sz="quarter" idx="17"/>
          </p:nvPr>
        </p:nvSpPr>
        <p:spPr>
          <a:xfrm>
            <a:off x="0" y="6564020"/>
            <a:ext cx="9383656" cy="283081"/>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9" name="Text Placeholder 9"/>
          <p:cNvSpPr>
            <a:spLocks noGrp="1"/>
          </p:cNvSpPr>
          <p:nvPr>
            <p:ph type="body" sz="quarter" idx="10"/>
          </p:nvPr>
        </p:nvSpPr>
        <p:spPr>
          <a:xfrm>
            <a:off x="296439" y="2222875"/>
            <a:ext cx="638212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1"/>
          </p:nvPr>
        </p:nvSpPr>
        <p:spPr>
          <a:xfrm>
            <a:off x="296439" y="2761131"/>
            <a:ext cx="48768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9"/>
          </p:nvPr>
        </p:nvSpPr>
        <p:spPr>
          <a:xfrm>
            <a:off x="296439" y="1581927"/>
            <a:ext cx="6382124" cy="544765"/>
          </a:xfrm>
        </p:spPr>
        <p:txBody>
          <a:bodyPr/>
          <a:lstStyle>
            <a:lvl1pPr marL="0" indent="0">
              <a:buNone/>
              <a:defRPr sz="2600">
                <a:solidFill>
                  <a:srgbClr val="7030A0"/>
                </a:solidFill>
                <a:latin typeface="+mn-lt"/>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0" name="TextBox 9"/>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93831604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26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7865082"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7865082"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p:cNvSpPr>
            <a:spLocks noGrp="1"/>
          </p:cNvSpPr>
          <p:nvPr>
            <p:ph type="body" sz="quarter" idx="17"/>
          </p:nvPr>
        </p:nvSpPr>
        <p:spPr>
          <a:xfrm>
            <a:off x="2814921"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111360"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111360"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userDrawn="1"/>
        </p:nvCxnSpPr>
        <p:spPr>
          <a:xfrm>
            <a:off x="7502347" y="1708531"/>
            <a:ext cx="0" cy="466344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20"/>
          </p:nvPr>
        </p:nvSpPr>
        <p:spPr>
          <a:xfrm>
            <a:off x="7644952"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2" name="TextBox 11"/>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2135379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5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98530" y="1075833"/>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5059128"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5059128"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p:cNvSpPr>
            <a:spLocks noGrp="1"/>
          </p:cNvSpPr>
          <p:nvPr>
            <p:ph type="body" sz="quarter" idx="17"/>
          </p:nvPr>
        </p:nvSpPr>
        <p:spPr>
          <a:xfrm>
            <a:off x="8967"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05406"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05406"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p:cNvSpPr>
            <a:spLocks noGrp="1"/>
          </p:cNvSpPr>
          <p:nvPr>
            <p:ph type="body" sz="quarter" idx="20"/>
          </p:nvPr>
        </p:nvSpPr>
        <p:spPr>
          <a:xfrm>
            <a:off x="4838998"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2" name="TextBox 11"/>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49813437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57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9398530" y="1075833"/>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16" name="Text Placeholder 9"/>
          <p:cNvSpPr>
            <a:spLocks noGrp="1"/>
          </p:cNvSpPr>
          <p:nvPr>
            <p:ph type="body" sz="quarter" idx="10"/>
          </p:nvPr>
        </p:nvSpPr>
        <p:spPr>
          <a:xfrm>
            <a:off x="5059128"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7" name="Text Placeholder 15"/>
          <p:cNvSpPr>
            <a:spLocks noGrp="1"/>
          </p:cNvSpPr>
          <p:nvPr>
            <p:ph type="body" sz="quarter" idx="11"/>
          </p:nvPr>
        </p:nvSpPr>
        <p:spPr>
          <a:xfrm>
            <a:off x="5059128"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p:cNvSpPr>
            <a:spLocks noGrp="1"/>
          </p:cNvSpPr>
          <p:nvPr>
            <p:ph type="body" sz="quarter" idx="17"/>
          </p:nvPr>
        </p:nvSpPr>
        <p:spPr>
          <a:xfrm>
            <a:off x="8967"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 Placeholder 9"/>
          <p:cNvSpPr>
            <a:spLocks noGrp="1"/>
          </p:cNvSpPr>
          <p:nvPr>
            <p:ph type="body" sz="quarter" idx="18"/>
          </p:nvPr>
        </p:nvSpPr>
        <p:spPr>
          <a:xfrm>
            <a:off x="305406" y="1962897"/>
            <a:ext cx="3970761"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0" name="Text Placeholder 15"/>
          <p:cNvSpPr>
            <a:spLocks noGrp="1"/>
          </p:cNvSpPr>
          <p:nvPr>
            <p:ph type="body" sz="quarter" idx="19"/>
          </p:nvPr>
        </p:nvSpPr>
        <p:spPr>
          <a:xfrm>
            <a:off x="305406" y="2501153"/>
            <a:ext cx="3970761"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p:cNvSpPr>
            <a:spLocks noGrp="1"/>
          </p:cNvSpPr>
          <p:nvPr>
            <p:ph type="body" sz="quarter" idx="20"/>
          </p:nvPr>
        </p:nvSpPr>
        <p:spPr>
          <a:xfrm>
            <a:off x="4838998" y="6615953"/>
            <a:ext cx="4553624" cy="231148"/>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2" name="TextBox 11"/>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cxnSp>
        <p:nvCxnSpPr>
          <p:cNvPr id="13" name="Straight Connector 12"/>
          <p:cNvCxnSpPr/>
          <p:nvPr userDrawn="1"/>
        </p:nvCxnSpPr>
        <p:spPr>
          <a:xfrm>
            <a:off x="4687429" y="1699566"/>
            <a:ext cx="0" cy="466344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6526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7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6203575"/>
            <a:ext cx="12192000" cy="646103"/>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14" name="Straight Connector 13"/>
          <p:cNvCxnSpPr/>
          <p:nvPr userDrawn="1"/>
        </p:nvCxnSpPr>
        <p:spPr>
          <a:xfrm>
            <a:off x="4058667"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7"/>
          </p:nvPr>
        </p:nvSpPr>
        <p:spPr>
          <a:xfrm>
            <a:off x="0"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5676513"/>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5676513"/>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6" name="TextBox 2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8551249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8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cxnSp>
        <p:nvCxnSpPr>
          <p:cNvPr id="14" name="Straight Connector 13"/>
          <p:cNvCxnSpPr/>
          <p:nvPr userDrawn="1"/>
        </p:nvCxnSpPr>
        <p:spPr>
          <a:xfrm>
            <a:off x="4058667"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142179" y="1595720"/>
            <a:ext cx="0" cy="484632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p:cNvSpPr>
            <a:spLocks noGrp="1"/>
          </p:cNvSpPr>
          <p:nvPr>
            <p:ph type="body" sz="quarter" idx="11"/>
          </p:nvPr>
        </p:nvSpPr>
        <p:spPr>
          <a:xfrm>
            <a:off x="296439" y="2110489"/>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9" name="Text Placeholder 15"/>
          <p:cNvSpPr>
            <a:spLocks noGrp="1"/>
          </p:cNvSpPr>
          <p:nvPr>
            <p:ph type="body" sz="quarter" idx="12"/>
          </p:nvPr>
        </p:nvSpPr>
        <p:spPr>
          <a:xfrm>
            <a:off x="296439" y="2648745"/>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p:cNvSpPr>
            <a:spLocks noGrp="1"/>
          </p:cNvSpPr>
          <p:nvPr>
            <p:ph type="body" sz="quarter" idx="13"/>
          </p:nvPr>
        </p:nvSpPr>
        <p:spPr>
          <a:xfrm>
            <a:off x="4362021" y="2116514"/>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1" name="Text Placeholder 15"/>
          <p:cNvSpPr>
            <a:spLocks noGrp="1"/>
          </p:cNvSpPr>
          <p:nvPr>
            <p:ph type="body" sz="quarter" idx="14"/>
          </p:nvPr>
        </p:nvSpPr>
        <p:spPr>
          <a:xfrm>
            <a:off x="4362021" y="2647147"/>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p:cNvSpPr>
            <a:spLocks noGrp="1"/>
          </p:cNvSpPr>
          <p:nvPr>
            <p:ph type="body" sz="quarter" idx="15"/>
          </p:nvPr>
        </p:nvSpPr>
        <p:spPr>
          <a:xfrm>
            <a:off x="8427603" y="2136702"/>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23" name="Text Placeholder 15"/>
          <p:cNvSpPr>
            <a:spLocks noGrp="1"/>
          </p:cNvSpPr>
          <p:nvPr>
            <p:ph type="body" sz="quarter" idx="16"/>
          </p:nvPr>
        </p:nvSpPr>
        <p:spPr>
          <a:xfrm>
            <a:off x="8425229" y="2670535"/>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7"/>
          </p:nvPr>
        </p:nvSpPr>
        <p:spPr>
          <a:xfrm>
            <a:off x="0"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4" name="Text Placeholder 3"/>
          <p:cNvSpPr>
            <a:spLocks noGrp="1"/>
          </p:cNvSpPr>
          <p:nvPr>
            <p:ph type="body" sz="quarter" idx="18"/>
          </p:nvPr>
        </p:nvSpPr>
        <p:spPr>
          <a:xfrm>
            <a:off x="4080055" y="6492304"/>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25" name="Text Placeholder 3"/>
          <p:cNvSpPr>
            <a:spLocks noGrp="1"/>
          </p:cNvSpPr>
          <p:nvPr>
            <p:ph type="body" sz="quarter" idx="19"/>
          </p:nvPr>
        </p:nvSpPr>
        <p:spPr>
          <a:xfrm>
            <a:off x="8153193" y="6492304"/>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6" name="TextBox 1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6837795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9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12" name="Text Placeholder 11"/>
          <p:cNvSpPr>
            <a:spLocks noGrp="1"/>
          </p:cNvSpPr>
          <p:nvPr>
            <p:ph type="body" sz="quarter" idx="10"/>
          </p:nvPr>
        </p:nvSpPr>
        <p:spPr>
          <a:xfrm>
            <a:off x="6806" y="1305304"/>
            <a:ext cx="12192000" cy="757222"/>
          </a:xfrm>
          <a:solidFill>
            <a:srgbClr val="F2F2F2"/>
          </a:solidFill>
        </p:spPr>
        <p:txBody>
          <a:bodyPr anchor="ctr">
            <a:normAutofit/>
          </a:bodyPr>
          <a:lstStyle>
            <a:lvl1pPr marL="0" indent="0" algn="ctr">
              <a:buNone/>
              <a:defRPr sz="2000">
                <a:solidFill>
                  <a:srgbClr val="333333"/>
                </a:solidFill>
                <a:latin typeface="+mn-lt"/>
                <a:cs typeface="Segoe UI Semibold" panose="020B0702040204020203" pitchFamily="34" charset="0"/>
              </a:defRPr>
            </a:lvl1pPr>
          </a:lstStyle>
          <a:p>
            <a:pPr lvl="0"/>
            <a:r>
              <a:rPr lang="en-US"/>
              <a:t>Click to edit Master text styles</a:t>
            </a:r>
          </a:p>
        </p:txBody>
      </p:sp>
      <p:cxnSp>
        <p:nvCxnSpPr>
          <p:cNvPr id="6" name="Straight Connector 5"/>
          <p:cNvCxnSpPr/>
          <p:nvPr userDrawn="1"/>
        </p:nvCxnSpPr>
        <p:spPr>
          <a:xfrm>
            <a:off x="4058667"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142179" y="2393579"/>
            <a:ext cx="0" cy="4114800"/>
          </a:xfrm>
          <a:prstGeom prst="line">
            <a:avLst/>
          </a:prstGeom>
          <a:ln>
            <a:solidFill>
              <a:srgbClr val="33333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1"/>
          </p:nvPr>
        </p:nvSpPr>
        <p:spPr>
          <a:xfrm>
            <a:off x="296439" y="2908348"/>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0" name="Text Placeholder 15"/>
          <p:cNvSpPr>
            <a:spLocks noGrp="1"/>
          </p:cNvSpPr>
          <p:nvPr>
            <p:ph type="body" sz="quarter" idx="12"/>
          </p:nvPr>
        </p:nvSpPr>
        <p:spPr>
          <a:xfrm>
            <a:off x="296439" y="3446604"/>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p:cNvSpPr>
            <a:spLocks noGrp="1"/>
          </p:cNvSpPr>
          <p:nvPr>
            <p:ph type="body" sz="quarter" idx="13"/>
          </p:nvPr>
        </p:nvSpPr>
        <p:spPr>
          <a:xfrm>
            <a:off x="4362021" y="2914373"/>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4"/>
          </p:nvPr>
        </p:nvSpPr>
        <p:spPr>
          <a:xfrm>
            <a:off x="4362021" y="3445006"/>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p:cNvSpPr>
            <a:spLocks noGrp="1"/>
          </p:cNvSpPr>
          <p:nvPr>
            <p:ph type="body" sz="quarter" idx="15"/>
          </p:nvPr>
        </p:nvSpPr>
        <p:spPr>
          <a:xfrm>
            <a:off x="8427603" y="2934561"/>
            <a:ext cx="3494734"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6"/>
          </p:nvPr>
        </p:nvSpPr>
        <p:spPr>
          <a:xfrm>
            <a:off x="8425229" y="3468394"/>
            <a:ext cx="3494734"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p:cNvSpPr>
            <a:spLocks noGrp="1"/>
          </p:cNvSpPr>
          <p:nvPr>
            <p:ph type="body" sz="quarter" idx="17"/>
          </p:nvPr>
        </p:nvSpPr>
        <p:spPr>
          <a:xfrm>
            <a:off x="0"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7" name="Text Placeholder 3"/>
          <p:cNvSpPr>
            <a:spLocks noGrp="1"/>
          </p:cNvSpPr>
          <p:nvPr>
            <p:ph type="body" sz="quarter" idx="18"/>
          </p:nvPr>
        </p:nvSpPr>
        <p:spPr>
          <a:xfrm>
            <a:off x="4080055" y="6564021"/>
            <a:ext cx="4041648"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8" name="Text Placeholder 3"/>
          <p:cNvSpPr>
            <a:spLocks noGrp="1"/>
          </p:cNvSpPr>
          <p:nvPr>
            <p:ph type="body" sz="quarter" idx="19"/>
          </p:nvPr>
        </p:nvSpPr>
        <p:spPr>
          <a:xfrm>
            <a:off x="8153193" y="6564021"/>
            <a:ext cx="4038807" cy="274320"/>
          </a:xfrm>
        </p:spPr>
        <p:txBody>
          <a:bodyPr anchor="ctr"/>
          <a:lstStyle>
            <a:lvl1pPr marL="0" indent="0" algn="ctr">
              <a:buNone/>
              <a:defRPr sz="1200">
                <a:solidFill>
                  <a:schemeClr val="tx1">
                    <a:lumMod val="75000"/>
                  </a:schemeClr>
                </a:solidFill>
              </a:defRPr>
            </a:lvl1pPr>
            <a:lvl2pPr marL="336145" indent="0">
              <a:buNone/>
              <a:defRPr sz="1200">
                <a:solidFill>
                  <a:schemeClr val="tx1">
                    <a:lumMod val="75000"/>
                  </a:schemeClr>
                </a:solidFill>
              </a:defRPr>
            </a:lvl2pPr>
            <a:lvl3pPr marL="560241" indent="0">
              <a:buNone/>
              <a:defRPr sz="1200">
                <a:solidFill>
                  <a:schemeClr val="tx1">
                    <a:lumMod val="75000"/>
                  </a:schemeClr>
                </a:solidFill>
              </a:defRPr>
            </a:lvl3pPr>
            <a:lvl4pPr marL="784338" indent="0">
              <a:buNone/>
              <a:defRPr sz="1200">
                <a:solidFill>
                  <a:schemeClr val="tx1">
                    <a:lumMod val="75000"/>
                  </a:schemeClr>
                </a:solidFill>
              </a:defRPr>
            </a:lvl4pPr>
            <a:lvl5pPr marL="1008434" indent="0">
              <a:buNone/>
              <a:defRPr sz="1200">
                <a:solidFill>
                  <a:schemeClr val="tx1">
                    <a:lumMod val="75000"/>
                  </a:schemeClr>
                </a:solidFill>
              </a:defRPr>
            </a:lvl5pPr>
          </a:lstStyle>
          <a:p>
            <a:pPr lvl="0"/>
            <a:r>
              <a:rPr lang="en-US"/>
              <a:t>Click to edit Master text styles</a:t>
            </a:r>
          </a:p>
        </p:txBody>
      </p:sp>
      <p:sp>
        <p:nvSpPr>
          <p:cNvPr id="19" name="TextBox 18"/>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38752930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0_Title &amp; 2-color Non-bulleted text">
    <p:spTree>
      <p:nvGrpSpPr>
        <p:cNvPr id="1" name=""/>
        <p:cNvGrpSpPr/>
        <p:nvPr/>
      </p:nvGrpSpPr>
      <p:grpSpPr>
        <a:xfrm>
          <a:off x="0" y="0"/>
          <a:ext cx="0" cy="0"/>
          <a:chOff x="0" y="0"/>
          <a:chExt cx="0" cy="0"/>
        </a:xfrm>
      </p:grpSpPr>
      <p:sp>
        <p:nvSpPr>
          <p:cNvPr id="6" name="Rectangle 5"/>
          <p:cNvSpPr/>
          <p:nvPr userDrawn="1"/>
        </p:nvSpPr>
        <p:spPr bwMode="auto">
          <a:xfrm>
            <a:off x="1" y="1075765"/>
            <a:ext cx="2815150" cy="578216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7" name="Rectangle 6"/>
          <p:cNvSpPr/>
          <p:nvPr userDrawn="1"/>
        </p:nvSpPr>
        <p:spPr>
          <a:xfrm>
            <a:off x="0" y="1"/>
            <a:ext cx="12192000" cy="1177126"/>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96439" y="1"/>
            <a:ext cx="11505980" cy="1189176"/>
          </a:xfrm>
        </p:spPr>
        <p:txBody>
          <a:bodyPr anchor="ctr">
            <a:normAutofit/>
          </a:bodyPr>
          <a:lstStyle>
            <a:lvl1pPr>
              <a:defRPr sz="3500" spc="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
        <p:nvSpPr>
          <p:cNvPr id="8" name="Text Placeholder 9"/>
          <p:cNvSpPr>
            <a:spLocks noGrp="1"/>
          </p:cNvSpPr>
          <p:nvPr>
            <p:ph type="body" sz="quarter" idx="10"/>
          </p:nvPr>
        </p:nvSpPr>
        <p:spPr>
          <a:xfrm>
            <a:off x="3362368"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9" name="Text Placeholder 15"/>
          <p:cNvSpPr>
            <a:spLocks noGrp="1"/>
          </p:cNvSpPr>
          <p:nvPr>
            <p:ph type="body" sz="quarter" idx="11"/>
          </p:nvPr>
        </p:nvSpPr>
        <p:spPr>
          <a:xfrm>
            <a:off x="3362368" y="2333211"/>
            <a:ext cx="36576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2"/>
          </p:nvPr>
        </p:nvSpPr>
        <p:spPr>
          <a:xfrm>
            <a:off x="3362368"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1" name="Text Placeholder 15"/>
          <p:cNvSpPr>
            <a:spLocks noGrp="1"/>
          </p:cNvSpPr>
          <p:nvPr>
            <p:ph type="body" sz="quarter" idx="13"/>
          </p:nvPr>
        </p:nvSpPr>
        <p:spPr>
          <a:xfrm>
            <a:off x="3362368" y="5002494"/>
            <a:ext cx="36576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4"/>
          </p:nvPr>
        </p:nvSpPr>
        <p:spPr>
          <a:xfrm>
            <a:off x="8144819" y="1794955"/>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3" name="Text Placeholder 15"/>
          <p:cNvSpPr>
            <a:spLocks noGrp="1"/>
          </p:cNvSpPr>
          <p:nvPr>
            <p:ph type="body" sz="quarter" idx="15"/>
          </p:nvPr>
        </p:nvSpPr>
        <p:spPr>
          <a:xfrm>
            <a:off x="8144819" y="2333211"/>
            <a:ext cx="36576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p:cNvSpPr>
            <a:spLocks noGrp="1"/>
          </p:cNvSpPr>
          <p:nvPr>
            <p:ph type="body" sz="quarter" idx="16"/>
          </p:nvPr>
        </p:nvSpPr>
        <p:spPr>
          <a:xfrm>
            <a:off x="8144819" y="4464238"/>
            <a:ext cx="3657600" cy="433965"/>
          </a:xfrm>
        </p:spPr>
        <p:txBody>
          <a:bodyPr/>
          <a:lstStyle>
            <a:lvl1pPr marL="0" indent="0">
              <a:buNone/>
              <a:defRPr sz="1800">
                <a:solidFill>
                  <a:srgbClr val="333333"/>
                </a:solidFill>
                <a:latin typeface="Segoe UI Semibold" panose="020B0702040204020203" pitchFamily="34" charset="0"/>
                <a:cs typeface="Segoe UI Semibold" panose="020B0702040204020203" pitchFamily="34" charset="0"/>
              </a:defRPr>
            </a:lvl1pPr>
            <a:lvl2pPr marL="457200" indent="-182880">
              <a:buClr>
                <a:srgbClr val="7030A0"/>
              </a:buClr>
              <a:buSzPct val="95000"/>
              <a:defRPr sz="1400"/>
            </a:lvl2pPr>
          </a:lstStyle>
          <a:p>
            <a:pPr lvl="0"/>
            <a:r>
              <a:rPr lang="en-US"/>
              <a:t>Click to edit Master text styles</a:t>
            </a:r>
          </a:p>
        </p:txBody>
      </p:sp>
      <p:sp>
        <p:nvSpPr>
          <p:cNvPr id="15" name="Text Placeholder 15"/>
          <p:cNvSpPr>
            <a:spLocks noGrp="1"/>
          </p:cNvSpPr>
          <p:nvPr>
            <p:ph type="body" sz="quarter" idx="17"/>
          </p:nvPr>
        </p:nvSpPr>
        <p:spPr>
          <a:xfrm>
            <a:off x="8144819" y="5002494"/>
            <a:ext cx="3657600" cy="1408078"/>
          </a:xfrm>
        </p:spPr>
        <p:txBody>
          <a:bodyPr/>
          <a:lstStyle>
            <a:lvl1pPr marL="365760" indent="-182880">
              <a:buClr>
                <a:srgbClr val="7030A0"/>
              </a:buClr>
              <a:defRPr sz="1500">
                <a:solidFill>
                  <a:srgbClr val="333333"/>
                </a:solidFill>
              </a:defRPr>
            </a:lvl1pPr>
            <a:lvl2pPr marL="365760" indent="-182880">
              <a:buClr>
                <a:srgbClr val="7030A0"/>
              </a:buClr>
              <a:defRPr sz="1500">
                <a:solidFill>
                  <a:srgbClr val="333333"/>
                </a:solidFill>
              </a:defRPr>
            </a:lvl2pPr>
            <a:lvl3pPr marL="365760" indent="-182880">
              <a:buClr>
                <a:srgbClr val="7030A0"/>
              </a:buClr>
              <a:defRPr sz="1500">
                <a:solidFill>
                  <a:srgbClr val="333333"/>
                </a:solidFill>
              </a:defRPr>
            </a:lvl3pPr>
            <a:lvl4pPr marL="365760" indent="-182880">
              <a:buClr>
                <a:srgbClr val="7030A0"/>
              </a:buClr>
              <a:defRPr sz="1500">
                <a:solidFill>
                  <a:srgbClr val="333333"/>
                </a:solidFill>
              </a:defRPr>
            </a:lvl4pPr>
            <a:lvl5pPr marL="365760" indent="-182880">
              <a:buClr>
                <a:srgbClr val="7030A0"/>
              </a:buClr>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p:cNvSpPr txBox="1"/>
          <p:nvPr userDrawn="1"/>
        </p:nvSpPr>
        <p:spPr>
          <a:xfrm>
            <a:off x="11008662" y="-89650"/>
            <a:ext cx="1279794"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900" b="1" i="1" u="none" strike="noStrike" kern="120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NEW TECH &amp; TRENDS</a:t>
            </a:r>
          </a:p>
        </p:txBody>
      </p:sp>
    </p:spTree>
    <p:extLst>
      <p:ext uri="{BB962C8B-B14F-4D97-AF65-F5344CB8AC3E}">
        <p14:creationId xmlns:p14="http://schemas.microsoft.com/office/powerpoint/2010/main" val="40567112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576465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solidFill>
                  <a:srgbClr val="333333"/>
                </a:solidFill>
              </a:defRPr>
            </a:lvl1pPr>
          </a:lstStyle>
          <a:p>
            <a:r>
              <a:rPr lang="en-US"/>
              <a:t>Section title</a:t>
            </a:r>
          </a:p>
        </p:txBody>
      </p:sp>
    </p:spTree>
    <p:extLst>
      <p:ext uri="{BB962C8B-B14F-4D97-AF65-F5344CB8AC3E}">
        <p14:creationId xmlns:p14="http://schemas.microsoft.com/office/powerpoint/2010/main" val="6935348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amp; 2-color Non-bulleted tex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419100" y="1"/>
            <a:ext cx="11505980" cy="1189176"/>
          </a:xfrm>
        </p:spPr>
        <p:txBody>
          <a:bodyPr anchor="ctr">
            <a:normAutofit/>
          </a:bodyPr>
          <a:lstStyle>
            <a:lvl1pPr>
              <a:defRPr sz="4400">
                <a:solidFill>
                  <a:schemeClr val="tx1"/>
                </a:solidFill>
              </a:defRPr>
            </a:lvl1pPr>
          </a:lstStyle>
          <a:p>
            <a:r>
              <a:rPr lang="en-US"/>
              <a:t>Click to edit Master title style</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a:ea typeface="+mn-ea"/>
              <a:cs typeface="+mn-cs"/>
            </a:endParaRPr>
          </a:p>
        </p:txBody>
      </p:sp>
    </p:spTree>
    <p:extLst>
      <p:ext uri="{BB962C8B-B14F-4D97-AF65-F5344CB8AC3E}">
        <p14:creationId xmlns:p14="http://schemas.microsoft.com/office/powerpoint/2010/main" val="38260962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C59D295-4805-4EB3-8219-C8B962A2577D}" type="datetimeFigureOut">
              <a:rPr lang="en-US" smtClean="0"/>
              <a:t>5/22/2017</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81172C0-8FD9-462F-BBA3-3F4A94014874}" type="slidenum">
              <a:rPr lang="en-US" smtClean="0"/>
              <a:t>‹#›</a:t>
            </a:fld>
            <a:endParaRPr lang="en-US" dirty="0"/>
          </a:p>
        </p:txBody>
      </p:sp>
    </p:spTree>
    <p:extLst>
      <p:ext uri="{BB962C8B-B14F-4D97-AF65-F5344CB8AC3E}">
        <p14:creationId xmlns:p14="http://schemas.microsoft.com/office/powerpoint/2010/main" val="38963022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536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C65C3E-DFF2-4E03-8F01-668FE9D4870B}" type="datetimeFigureOut">
              <a:rPr lang="en-US" smtClean="0"/>
              <a:t>5/22/2017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F094B7-5EF1-4326-8138-870C3F8C923A}" type="slidenum">
              <a:rPr lang="en-US" smtClean="0"/>
              <a:t>‹#›</a:t>
            </a:fld>
            <a:endParaRPr lang="en-US" dirty="0"/>
          </a:p>
        </p:txBody>
      </p:sp>
    </p:spTree>
    <p:extLst>
      <p:ext uri="{BB962C8B-B14F-4D97-AF65-F5344CB8AC3E}">
        <p14:creationId xmlns:p14="http://schemas.microsoft.com/office/powerpoint/2010/main" val="42223246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1219170">
              <a:defRPr/>
            </a:pPr>
            <a:fld id="{312EB35F-37BA-45E9-89AD-F919FB0528AE}" type="datetimeFigureOut">
              <a:rPr lang="en-US" sz="2400" kern="0" smtClean="0">
                <a:solidFill>
                  <a:sysClr val="windowText" lastClr="000000"/>
                </a:solidFill>
              </a:rPr>
              <a:pPr defTabSz="1219170">
                <a:defRPr/>
              </a:pPr>
              <a:t>5/22/2017</a:t>
            </a:fld>
            <a:endParaRPr lang="en-US" sz="2400" kern="0" dirty="0">
              <a:solidFill>
                <a:sysClr val="windowText" lastClr="000000"/>
              </a:solidFill>
            </a:endParaRPr>
          </a:p>
        </p:txBody>
      </p:sp>
      <p:sp>
        <p:nvSpPr>
          <p:cNvPr id="5" name="Footer Placeholder 4"/>
          <p:cNvSpPr>
            <a:spLocks noGrp="1"/>
          </p:cNvSpPr>
          <p:nvPr>
            <p:ph type="ftr" sz="quarter" idx="11"/>
          </p:nvPr>
        </p:nvSpPr>
        <p:spPr/>
        <p:txBody>
          <a:bodyPr/>
          <a:lstStyle/>
          <a:p>
            <a:pPr defTabSz="1219170">
              <a:defRPr/>
            </a:pPr>
            <a:endParaRPr lang="en-US" sz="2400"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1219170">
              <a:defRPr/>
            </a:pPr>
            <a:fld id="{0BCD8750-C10C-4B36-9BB3-B81928EB582F}" type="slidenum">
              <a:rPr lang="en-US" sz="2400" kern="0" smtClean="0">
                <a:solidFill>
                  <a:sysClr val="windowText" lastClr="000000"/>
                </a:solidFill>
              </a:rPr>
              <a:pPr defTabSz="1219170">
                <a:defRPr/>
              </a:pPr>
              <a:t>‹#›</a:t>
            </a:fld>
            <a:endParaRPr lang="en-US" sz="2400" kern="0" dirty="0">
              <a:solidFill>
                <a:sysClr val="windowText" lastClr="000000"/>
              </a:solidFill>
            </a:endParaRPr>
          </a:p>
        </p:txBody>
      </p:sp>
    </p:spTree>
    <p:extLst>
      <p:ext uri="{BB962C8B-B14F-4D97-AF65-F5344CB8AC3E}">
        <p14:creationId xmlns:p14="http://schemas.microsoft.com/office/powerpoint/2010/main" val="9319800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72426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6020" y="6067127"/>
            <a:ext cx="1517768" cy="326950"/>
          </a:xfrm>
          <a:prstGeom prst="rect">
            <a:avLst/>
          </a:prstGeom>
        </p:spPr>
      </p:pic>
      <p:sp>
        <p:nvSpPr>
          <p:cNvPr id="7" name="Title 1"/>
          <p:cNvSpPr>
            <a:spLocks noGrp="1"/>
          </p:cNvSpPr>
          <p:nvPr>
            <p:ph type="ctrTitle" hasCustomPrompt="1"/>
          </p:nvPr>
        </p:nvSpPr>
        <p:spPr>
          <a:xfrm>
            <a:off x="269303" y="2075854"/>
            <a:ext cx="9860608" cy="1629553"/>
          </a:xfrm>
        </p:spPr>
        <p:txBody>
          <a:bodyPr lIns="146139" tIns="91337" rIns="146139" bIns="91337" anchor="b" anchorCtr="0">
            <a:normAutofit/>
          </a:bodyPr>
          <a:lstStyle>
            <a:lvl1pPr algn="l">
              <a:defRPr sz="5882" b="0" cap="none" baseline="0">
                <a:solidFill>
                  <a:schemeClr val="bg1"/>
                </a:solidFill>
                <a:latin typeface="+mj-lt"/>
              </a:defRPr>
            </a:lvl1pPr>
          </a:lstStyle>
          <a:p>
            <a:r>
              <a:rPr lang="en-US" dirty="0"/>
              <a:t>Deck Title</a:t>
            </a:r>
          </a:p>
        </p:txBody>
      </p:sp>
      <p:sp>
        <p:nvSpPr>
          <p:cNvPr id="8" name="Subtitle 2"/>
          <p:cNvSpPr>
            <a:spLocks noGrp="1"/>
          </p:cNvSpPr>
          <p:nvPr>
            <p:ph type="subTitle" idx="1" hasCustomPrompt="1"/>
          </p:nvPr>
        </p:nvSpPr>
        <p:spPr>
          <a:xfrm>
            <a:off x="269315" y="4126323"/>
            <a:ext cx="6273417" cy="1122337"/>
          </a:xfrm>
          <a:prstGeom prst="rect">
            <a:avLst/>
          </a:prstGeom>
        </p:spPr>
        <p:txBody>
          <a:bodyPr lIns="146139" tIns="109605" rIns="146139" bIns="109605"/>
          <a:lstStyle>
            <a:lvl1pPr marL="0" indent="0" algn="l">
              <a:spcBef>
                <a:spcPts val="588"/>
              </a:spcBef>
              <a:buNone/>
              <a:defRPr sz="2941" b="0" cap="none" spc="0" baseline="0">
                <a:solidFill>
                  <a:schemeClr val="bg1"/>
                </a:solidFill>
                <a:latin typeface="+mj-lt"/>
              </a:defRPr>
            </a:lvl1pPr>
            <a:lvl2pPr marL="528492" indent="0" algn="ctr">
              <a:buNone/>
              <a:defRPr>
                <a:solidFill>
                  <a:schemeClr val="tx1">
                    <a:tint val="75000"/>
                  </a:schemeClr>
                </a:solidFill>
              </a:defRPr>
            </a:lvl2pPr>
            <a:lvl3pPr marL="1056996" indent="0" algn="ctr">
              <a:buNone/>
              <a:defRPr>
                <a:solidFill>
                  <a:schemeClr val="tx1">
                    <a:tint val="75000"/>
                  </a:schemeClr>
                </a:solidFill>
              </a:defRPr>
            </a:lvl3pPr>
            <a:lvl4pPr marL="1585488" indent="0" algn="ctr">
              <a:buNone/>
              <a:defRPr>
                <a:solidFill>
                  <a:schemeClr val="tx1">
                    <a:tint val="75000"/>
                  </a:schemeClr>
                </a:solidFill>
              </a:defRPr>
            </a:lvl4pPr>
            <a:lvl5pPr marL="2113985" indent="0" algn="ctr">
              <a:buNone/>
              <a:defRPr>
                <a:solidFill>
                  <a:schemeClr val="tx1">
                    <a:tint val="75000"/>
                  </a:schemeClr>
                </a:solidFill>
              </a:defRPr>
            </a:lvl5pPr>
            <a:lvl6pPr marL="2642472" indent="0" algn="ctr">
              <a:buNone/>
              <a:defRPr>
                <a:solidFill>
                  <a:schemeClr val="tx1">
                    <a:tint val="75000"/>
                  </a:schemeClr>
                </a:solidFill>
              </a:defRPr>
            </a:lvl6pPr>
            <a:lvl7pPr marL="3170972" indent="0" algn="ctr">
              <a:buNone/>
              <a:defRPr>
                <a:solidFill>
                  <a:schemeClr val="tx1">
                    <a:tint val="75000"/>
                  </a:schemeClr>
                </a:solidFill>
              </a:defRPr>
            </a:lvl7pPr>
            <a:lvl8pPr marL="3699468" indent="0" algn="ctr">
              <a:buNone/>
              <a:defRPr>
                <a:solidFill>
                  <a:schemeClr val="tx1">
                    <a:tint val="75000"/>
                  </a:schemeClr>
                </a:solidFill>
              </a:defRPr>
            </a:lvl8pPr>
            <a:lvl9pPr marL="4227960" indent="0" algn="ctr">
              <a:buNone/>
              <a:defRPr>
                <a:solidFill>
                  <a:schemeClr val="tx1">
                    <a:tint val="75000"/>
                  </a:schemeClr>
                </a:solidFill>
              </a:defRPr>
            </a:lvl9pPr>
          </a:lstStyle>
          <a:p>
            <a:r>
              <a:rPr lang="en-US" dirty="0"/>
              <a:t>Audience / Event</a:t>
            </a:r>
            <a:br>
              <a:rPr lang="en-US" dirty="0"/>
            </a:br>
            <a:r>
              <a:rPr lang="en-US" dirty="0"/>
              <a:t>January 27, 2016</a:t>
            </a:r>
          </a:p>
        </p:txBody>
      </p:sp>
      <p:sp>
        <p:nvSpPr>
          <p:cNvPr id="10" name="SP Placeholder Confidential Disclaimer"/>
          <p:cNvSpPr>
            <a:spLocks noChangeArrowheads="1"/>
          </p:cNvSpPr>
          <p:nvPr userDrawn="1"/>
        </p:nvSpPr>
        <p:spPr bwMode="gray">
          <a:xfrm>
            <a:off x="4740054" y="6636673"/>
            <a:ext cx="2711892" cy="18106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76" dirty="0">
                <a:solidFill>
                  <a:schemeClr val="bg1"/>
                </a:solidFill>
                <a:ea typeface="Segoe UI"/>
                <a:cs typeface="Segoe UI"/>
                <a:sym typeface="Segoe UI"/>
              </a:rPr>
              <a:t>CONFIDENTIAL | FOR</a:t>
            </a:r>
            <a:r>
              <a:rPr lang="en-US" sz="1176" baseline="0" dirty="0">
                <a:solidFill>
                  <a:schemeClr val="bg1"/>
                </a:solidFill>
                <a:ea typeface="Segoe UI"/>
                <a:cs typeface="Segoe UI"/>
                <a:sym typeface="Segoe UI"/>
              </a:rPr>
              <a:t> DISCUSSION ONLY</a:t>
            </a:r>
            <a:endParaRPr lang="en-US" sz="1176" dirty="0">
              <a:solidFill>
                <a:schemeClr val="bg1"/>
              </a:solidFill>
              <a:ea typeface="Segoe UI"/>
              <a:cs typeface="Segoe UI"/>
              <a:sym typeface="Segoe UI"/>
            </a:endParaRPr>
          </a:p>
        </p:txBody>
      </p:sp>
    </p:spTree>
    <p:extLst>
      <p:ext uri="{BB962C8B-B14F-4D97-AF65-F5344CB8AC3E}">
        <p14:creationId xmlns:p14="http://schemas.microsoft.com/office/powerpoint/2010/main" val="8344847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9303" y="2075854"/>
            <a:ext cx="9860608" cy="1629553"/>
          </a:xfrm>
        </p:spPr>
        <p:txBody>
          <a:bodyPr lIns="146139" tIns="91337" rIns="146139" bIns="91337" anchor="b" anchorCtr="0">
            <a:normAutofit/>
          </a:bodyPr>
          <a:lstStyle>
            <a:lvl1pPr algn="l">
              <a:defRPr sz="5882" b="0" cap="none" baseline="0">
                <a:solidFill>
                  <a:schemeClr val="accent1"/>
                </a:solidFill>
                <a:latin typeface="+mj-lt"/>
              </a:defRPr>
            </a:lvl1pPr>
          </a:lstStyle>
          <a:p>
            <a:r>
              <a:rPr lang="en-US" dirty="0"/>
              <a:t>Deck Title</a:t>
            </a:r>
          </a:p>
        </p:txBody>
      </p:sp>
      <p:sp>
        <p:nvSpPr>
          <p:cNvPr id="8" name="Subtitle 2"/>
          <p:cNvSpPr>
            <a:spLocks noGrp="1"/>
          </p:cNvSpPr>
          <p:nvPr>
            <p:ph type="subTitle" idx="1" hasCustomPrompt="1"/>
          </p:nvPr>
        </p:nvSpPr>
        <p:spPr>
          <a:xfrm>
            <a:off x="269315" y="4126323"/>
            <a:ext cx="6273417" cy="1122337"/>
          </a:xfrm>
          <a:prstGeom prst="rect">
            <a:avLst/>
          </a:prstGeom>
        </p:spPr>
        <p:txBody>
          <a:bodyPr lIns="146139" tIns="109605" rIns="146139" bIns="109605"/>
          <a:lstStyle>
            <a:lvl1pPr marL="0" indent="0" algn="l">
              <a:spcBef>
                <a:spcPts val="588"/>
              </a:spcBef>
              <a:buNone/>
              <a:defRPr sz="2941" b="0" cap="none" spc="0" baseline="0">
                <a:solidFill>
                  <a:schemeClr val="accent6"/>
                </a:solidFill>
                <a:latin typeface="+mj-lt"/>
              </a:defRPr>
            </a:lvl1pPr>
            <a:lvl2pPr marL="528492" indent="0" algn="ctr">
              <a:buNone/>
              <a:defRPr>
                <a:solidFill>
                  <a:schemeClr val="tx1">
                    <a:tint val="75000"/>
                  </a:schemeClr>
                </a:solidFill>
              </a:defRPr>
            </a:lvl2pPr>
            <a:lvl3pPr marL="1056996" indent="0" algn="ctr">
              <a:buNone/>
              <a:defRPr>
                <a:solidFill>
                  <a:schemeClr val="tx1">
                    <a:tint val="75000"/>
                  </a:schemeClr>
                </a:solidFill>
              </a:defRPr>
            </a:lvl3pPr>
            <a:lvl4pPr marL="1585488" indent="0" algn="ctr">
              <a:buNone/>
              <a:defRPr>
                <a:solidFill>
                  <a:schemeClr val="tx1">
                    <a:tint val="75000"/>
                  </a:schemeClr>
                </a:solidFill>
              </a:defRPr>
            </a:lvl4pPr>
            <a:lvl5pPr marL="2113985" indent="0" algn="ctr">
              <a:buNone/>
              <a:defRPr>
                <a:solidFill>
                  <a:schemeClr val="tx1">
                    <a:tint val="75000"/>
                  </a:schemeClr>
                </a:solidFill>
              </a:defRPr>
            </a:lvl5pPr>
            <a:lvl6pPr marL="2642472" indent="0" algn="ctr">
              <a:buNone/>
              <a:defRPr>
                <a:solidFill>
                  <a:schemeClr val="tx1">
                    <a:tint val="75000"/>
                  </a:schemeClr>
                </a:solidFill>
              </a:defRPr>
            </a:lvl6pPr>
            <a:lvl7pPr marL="3170972" indent="0" algn="ctr">
              <a:buNone/>
              <a:defRPr>
                <a:solidFill>
                  <a:schemeClr val="tx1">
                    <a:tint val="75000"/>
                  </a:schemeClr>
                </a:solidFill>
              </a:defRPr>
            </a:lvl7pPr>
            <a:lvl8pPr marL="3699468" indent="0" algn="ctr">
              <a:buNone/>
              <a:defRPr>
                <a:solidFill>
                  <a:schemeClr val="tx1">
                    <a:tint val="75000"/>
                  </a:schemeClr>
                </a:solidFill>
              </a:defRPr>
            </a:lvl8pPr>
            <a:lvl9pPr marL="4227960" indent="0" algn="ctr">
              <a:buNone/>
              <a:defRPr>
                <a:solidFill>
                  <a:schemeClr val="tx1">
                    <a:tint val="75000"/>
                  </a:schemeClr>
                </a:solidFill>
              </a:defRPr>
            </a:lvl9pPr>
          </a:lstStyle>
          <a:p>
            <a:r>
              <a:rPr lang="en-US" dirty="0"/>
              <a:t>Audience / Event</a:t>
            </a:r>
            <a:br>
              <a:rPr lang="en-US" dirty="0"/>
            </a:br>
            <a:r>
              <a:rPr lang="en-US" dirty="0"/>
              <a:t>January 27, 2016</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226020" y="6063079"/>
            <a:ext cx="1517768" cy="323565"/>
          </a:xfrm>
          <a:prstGeom prst="rect">
            <a:avLst/>
          </a:prstGeom>
        </p:spPr>
      </p:pic>
      <p:sp>
        <p:nvSpPr>
          <p:cNvPr id="9" name="SP Placeholder Confidential Disclaimer"/>
          <p:cNvSpPr>
            <a:spLocks noChangeArrowheads="1"/>
          </p:cNvSpPr>
          <p:nvPr userDrawn="1"/>
        </p:nvSpPr>
        <p:spPr bwMode="gray">
          <a:xfrm>
            <a:off x="4740054" y="6636673"/>
            <a:ext cx="2711892" cy="18106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76" dirty="0">
                <a:solidFill>
                  <a:srgbClr val="4D4D4D"/>
                </a:solidFill>
                <a:ea typeface="Segoe UI"/>
                <a:cs typeface="Segoe UI"/>
                <a:sym typeface="Segoe UI"/>
              </a:rPr>
              <a:t>CONFIDENTIAL | FOR</a:t>
            </a:r>
            <a:r>
              <a:rPr lang="en-US" sz="1176" baseline="0" dirty="0">
                <a:solidFill>
                  <a:srgbClr val="4D4D4D"/>
                </a:solidFill>
                <a:ea typeface="Segoe UI"/>
                <a:cs typeface="Segoe UI"/>
                <a:sym typeface="Segoe UI"/>
              </a:rPr>
              <a:t> DISCUSSION ONLY</a:t>
            </a:r>
            <a:endParaRPr lang="en-US" sz="1176" dirty="0">
              <a:solidFill>
                <a:srgbClr val="4D4D4D"/>
              </a:solidFill>
              <a:ea typeface="Segoe UI"/>
              <a:cs typeface="Segoe UI"/>
              <a:sym typeface="Segoe UI"/>
            </a:endParaRPr>
          </a:p>
        </p:txBody>
      </p:sp>
    </p:spTree>
    <p:extLst>
      <p:ext uri="{BB962C8B-B14F-4D97-AF65-F5344CB8AC3E}">
        <p14:creationId xmlns:p14="http://schemas.microsoft.com/office/powerpoint/2010/main" val="11680668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Main Text Box"/>
          <p:cNvSpPr>
            <a:spLocks noGrp="1" noChangeArrowheads="1"/>
          </p:cNvSpPr>
          <p:nvPr>
            <p:ph idx="1"/>
          </p:nvPr>
        </p:nvSpPr>
        <p:spPr bwMode="auto">
          <a:xfrm>
            <a:off x="269240" y="1860033"/>
            <a:ext cx="11655840" cy="4188579"/>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1"/>
          </p:nvPr>
        </p:nvSpPr>
        <p:spPr>
          <a:xfrm>
            <a:off x="269240" y="1189177"/>
            <a:ext cx="11655840" cy="482626"/>
          </a:xfrm>
          <a:prstGeom prst="rect">
            <a:avLst/>
          </a:prstGeom>
        </p:spPr>
        <p:txBody>
          <a:bodyPr vert="horz" wrap="square" lIns="146139" tIns="91337" rIns="146139" bIns="91337"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Edit Master text styles</a:t>
            </a:r>
          </a:p>
        </p:txBody>
      </p:sp>
      <p:sp>
        <p:nvSpPr>
          <p:cNvPr id="3" name="Footer Placeholder 2"/>
          <p:cNvSpPr>
            <a:spLocks noGrp="1"/>
          </p:cNvSpPr>
          <p:nvPr>
            <p:ph type="ftr" sz="quarter" idx="12"/>
          </p:nvPr>
        </p:nvSpPr>
        <p:spPr/>
        <p:txBody>
          <a:bodyPr/>
          <a:lstStyle/>
          <a:p>
            <a:pPr algn="l"/>
            <a:r>
              <a:rPr lang="en-US" dirty="0"/>
              <a:t>Footer</a:t>
            </a:r>
          </a:p>
        </p:txBody>
      </p:sp>
    </p:spTree>
    <p:extLst>
      <p:ext uri="{BB962C8B-B14F-4D97-AF65-F5344CB8AC3E}">
        <p14:creationId xmlns:p14="http://schemas.microsoft.com/office/powerpoint/2010/main" val="1363304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61" Type="http://schemas.openxmlformats.org/officeDocument/2006/relationships/image" Target="../media/image5.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ags" Target="../tags/tag4.xml"/><Relationship Id="rId26" Type="http://schemas.openxmlformats.org/officeDocument/2006/relationships/tags" Target="../tags/tag12.xml"/><Relationship Id="rId3" Type="http://schemas.openxmlformats.org/officeDocument/2006/relationships/slideLayout" Target="../slideLayouts/slideLayout99.xml"/><Relationship Id="rId21" Type="http://schemas.openxmlformats.org/officeDocument/2006/relationships/tags" Target="../tags/tag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ags" Target="../tags/tag3.xml"/><Relationship Id="rId25" Type="http://schemas.openxmlformats.org/officeDocument/2006/relationships/tags" Target="../tags/tag11.xml"/><Relationship Id="rId2" Type="http://schemas.openxmlformats.org/officeDocument/2006/relationships/slideLayout" Target="../slideLayouts/slideLayout98.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image" Target="../media/image6.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tags" Target="../tags/tag10.xml"/><Relationship Id="rId5" Type="http://schemas.openxmlformats.org/officeDocument/2006/relationships/slideLayout" Target="../slideLayouts/slideLayout101.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10" Type="http://schemas.openxmlformats.org/officeDocument/2006/relationships/slideLayout" Target="../slideLayouts/slideLayout106.xml"/><Relationship Id="rId19" Type="http://schemas.openxmlformats.org/officeDocument/2006/relationships/tags" Target="../tags/tag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3.xml"/><Relationship Id="rId22" Type="http://schemas.openxmlformats.org/officeDocument/2006/relationships/tags" Target="../tags/tag8.xml"/><Relationship Id="rId27" Type="http://schemas.openxmlformats.org/officeDocument/2006/relationships/tags" Target="../tags/tag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theme" Target="../theme/theme4.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image" Target="../media/image11.emf"/><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image" Target="../media/image1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theme" Target="../theme/theme7.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8668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5" r:id="rId34"/>
    <p:sldLayoutId id="2147483756" r:id="rId35"/>
    <p:sldLayoutId id="2147483890" r:id="rId36"/>
    <p:sldLayoutId id="2147483891"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
        <p:nvSpPr>
          <p:cNvPr id="7" name="TextBox 6"/>
          <p:cNvSpPr txBox="1"/>
          <p:nvPr userDrawn="1"/>
        </p:nvSpPr>
        <p:spPr>
          <a:xfrm>
            <a:off x="11368586" y="6421334"/>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6272920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rgbClr val="00000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1026" name="Slide Title"/>
          <p:cNvSpPr>
            <a:spLocks noGrp="1" noChangeArrowheads="1"/>
          </p:cNvSpPr>
          <p:nvPr>
            <p:ph type="title"/>
          </p:nvPr>
        </p:nvSpPr>
        <p:spPr bwMode="auto">
          <a:xfrm>
            <a:off x="269240" y="222615"/>
            <a:ext cx="11655840" cy="899665"/>
          </a:xfrm>
          <a:prstGeom prst="rect">
            <a:avLst/>
          </a:prstGeom>
          <a:noFill/>
          <a:ln w="9525" algn="ctr">
            <a:noFill/>
            <a:miter lim="800000"/>
            <a:headEnd/>
            <a:tailEnd/>
          </a:ln>
          <a:effectLst/>
        </p:spPr>
        <p:txBody>
          <a:bodyPr vert="horz" wrap="square" lIns="146139" tIns="91337" rIns="146139" bIns="91337" numCol="1" anchor="ctr" anchorCtr="0" compatLnSpc="1">
            <a:prstTxWarp prst="textNoShape">
              <a:avLst/>
            </a:prstTxWarp>
          </a:bodyPr>
          <a:lstStyle/>
          <a:p>
            <a:pPr lvl="0"/>
            <a:r>
              <a:rPr lang="en-US" dirty="0"/>
              <a:t>Enter Title Text</a:t>
            </a:r>
          </a:p>
        </p:txBody>
      </p:sp>
      <p:sp>
        <p:nvSpPr>
          <p:cNvPr id="6" name="Page Number"/>
          <p:cNvSpPr txBox="1"/>
          <p:nvPr/>
        </p:nvSpPr>
        <p:spPr>
          <a:xfrm>
            <a:off x="11719595" y="6641285"/>
            <a:ext cx="205486" cy="124521"/>
          </a:xfrm>
          <a:prstGeom prst="rect">
            <a:avLst/>
          </a:prstGeom>
          <a:noFill/>
          <a:ln/>
          <a:effectLst/>
        </p:spPr>
        <p:txBody>
          <a:bodyPr wrap="none" lIns="0" tIns="0" rIns="0" bIns="0" rtlCol="0">
            <a:noAutofit/>
          </a:bodyPr>
          <a:lstStyle/>
          <a:p>
            <a:pPr algn="r" defTabSz="895376" fontAlgn="auto">
              <a:defRPr/>
            </a:pPr>
            <a:fld id="{8FDC6993-5875-43F1-AB5B-56FAFD3221C9}" type="slidenum">
              <a:rPr lang="en-US" sz="882" smtClean="0">
                <a:solidFill>
                  <a:srgbClr val="505050"/>
                </a:solidFill>
              </a:rPr>
              <a:pPr algn="r" defTabSz="895376" fontAlgn="auto">
                <a:defRPr/>
              </a:pPr>
              <a:t>‹#›</a:t>
            </a:fld>
            <a:endParaRPr lang="en-US" sz="882" dirty="0">
              <a:solidFill>
                <a:srgbClr val="505050"/>
              </a:solidFill>
            </a:endParaRPr>
          </a:p>
          <a:p>
            <a:endParaRPr lang="en-US" sz="882" dirty="0">
              <a:solidFill>
                <a:srgbClr val="505050"/>
              </a:solidFill>
            </a:endParaRPr>
          </a:p>
        </p:txBody>
      </p:sp>
      <p:sp>
        <p:nvSpPr>
          <p:cNvPr id="9" name="SP Placeholder Footnote and Source" hidden="1"/>
          <p:cNvSpPr txBox="1">
            <a:spLocks noChangeArrowheads="1"/>
          </p:cNvSpPr>
          <p:nvPr userDrawn="1"/>
        </p:nvSpPr>
        <p:spPr bwMode="auto">
          <a:xfrm>
            <a:off x="269240" y="6182094"/>
            <a:ext cx="11655840" cy="344017"/>
          </a:xfrm>
          <a:prstGeom prst="rect">
            <a:avLst/>
          </a:prstGeom>
          <a:noFill/>
          <a:ln w="12700">
            <a:noFill/>
            <a:miter lim="800000"/>
            <a:headEnd/>
            <a:tailEnd/>
          </a:ln>
        </p:spPr>
        <p:txBody>
          <a:bodyPr wrap="square" lIns="143428" tIns="89642" rIns="143428" bIns="89642" anchor="b">
            <a:spAutoFit/>
          </a:bodyPr>
          <a:lstStyle/>
          <a:p>
            <a:pPr algn="l" eaLnBrk="0" hangingPunct="0">
              <a:lnSpc>
                <a:spcPct val="90000"/>
              </a:lnSpc>
              <a:spcBef>
                <a:spcPct val="0"/>
              </a:spcBef>
              <a:spcAft>
                <a:spcPct val="0"/>
              </a:spcAft>
            </a:pPr>
            <a:r>
              <a:rPr lang="en-US" sz="1176" baseline="30000" dirty="0">
                <a:ea typeface="Segoe UI"/>
                <a:cs typeface="Segoe UI"/>
                <a:sym typeface="Segoe UI"/>
              </a:rPr>
              <a:t>1</a:t>
            </a:r>
            <a:r>
              <a:rPr lang="en-US" sz="1176" dirty="0">
                <a:ea typeface="Segoe UI"/>
                <a:cs typeface="Segoe UI"/>
                <a:sym typeface="Segoe UI"/>
              </a:rPr>
              <a:t>Lorem</a:t>
            </a:r>
            <a:r>
              <a:rPr lang="en-US" sz="1176" baseline="0" dirty="0">
                <a:ea typeface="Segoe UI"/>
                <a:cs typeface="Segoe UI"/>
                <a:sym typeface="Segoe UI"/>
              </a:rPr>
              <a:t> ipsum dolor sit amet</a:t>
            </a:r>
            <a:endParaRPr lang="en-US" sz="1176" dirty="0">
              <a:latin typeface="Segoe UI"/>
              <a:ea typeface="Segoe UI"/>
              <a:cs typeface="Segoe UI"/>
              <a:sym typeface="Segoe UI"/>
            </a:endParaRPr>
          </a:p>
        </p:txBody>
      </p:sp>
      <p:sp>
        <p:nvSpPr>
          <p:cNvPr id="10" name="SP Placeholder Confidential Disclaimer"/>
          <p:cNvSpPr>
            <a:spLocks noChangeArrowheads="1"/>
          </p:cNvSpPr>
          <p:nvPr userDrawn="1"/>
        </p:nvSpPr>
        <p:spPr bwMode="gray">
          <a:xfrm>
            <a:off x="4740054" y="6636673"/>
            <a:ext cx="2711892" cy="181062"/>
          </a:xfrm>
          <a:prstGeom prst="rect">
            <a:avLst/>
          </a:prstGeom>
          <a:noFill/>
          <a:ln w="12700" algn="ctr">
            <a:noFill/>
            <a:miter lim="800000"/>
            <a:headEnd/>
            <a:tailEnd/>
          </a:ln>
        </p:spPr>
        <p:txBody>
          <a:bodyPr wrap="none" lIns="0" tIns="0" rIns="0" bIns="0">
            <a:spAutoFit/>
          </a:bodyPr>
          <a:lstStyle/>
          <a:p>
            <a:pPr eaLnBrk="0" hangingPunct="0">
              <a:spcBef>
                <a:spcPct val="0"/>
              </a:spcBef>
              <a:spcAft>
                <a:spcPct val="0"/>
              </a:spcAft>
            </a:pPr>
            <a:r>
              <a:rPr lang="en-US" sz="1176" dirty="0">
                <a:solidFill>
                  <a:srgbClr val="4D4D4D"/>
                </a:solidFill>
                <a:ea typeface="Segoe UI"/>
                <a:cs typeface="Segoe UI"/>
                <a:sym typeface="Segoe UI"/>
              </a:rPr>
              <a:t>CONFIDENTIAL | FOR</a:t>
            </a:r>
            <a:r>
              <a:rPr lang="en-US" sz="1176" baseline="0" dirty="0">
                <a:solidFill>
                  <a:srgbClr val="4D4D4D"/>
                </a:solidFill>
                <a:ea typeface="Segoe UI"/>
                <a:cs typeface="Segoe UI"/>
                <a:sym typeface="Segoe UI"/>
              </a:rPr>
              <a:t> DISCUSSION ONLY</a:t>
            </a:r>
            <a:endParaRPr lang="en-US" sz="1176" dirty="0">
              <a:solidFill>
                <a:srgbClr val="4D4D4D"/>
              </a:solidFill>
              <a:ea typeface="Segoe UI"/>
              <a:cs typeface="Segoe UI"/>
              <a:sym typeface="Segoe UI"/>
            </a:endParaRPr>
          </a:p>
        </p:txBody>
      </p:sp>
      <p:sp>
        <p:nvSpPr>
          <p:cNvPr id="2" name="Text Placeholder 1"/>
          <p:cNvSpPr>
            <a:spLocks noGrp="1"/>
          </p:cNvSpPr>
          <p:nvPr>
            <p:ph type="body" idx="1"/>
          </p:nvPr>
        </p:nvSpPr>
        <p:spPr>
          <a:xfrm>
            <a:off x="269240" y="1434483"/>
            <a:ext cx="11655840" cy="4614601"/>
          </a:xfrm>
          <a:prstGeom prst="rect">
            <a:avLst/>
          </a:prstGeom>
        </p:spPr>
        <p:txBody>
          <a:bodyPr vert="horz" lIns="146304" tIns="91440" rIns="146304" bIns="9144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SP Placeholder Draft Stamp" hidden="1"/>
          <p:cNvGrpSpPr/>
          <p:nvPr userDrawn="1"/>
        </p:nvGrpSpPr>
        <p:grpSpPr>
          <a:xfrm>
            <a:off x="5602915" y="6193369"/>
            <a:ext cx="986170" cy="321467"/>
            <a:chOff x="5456237" y="6316662"/>
            <a:chExt cx="1005945" cy="327867"/>
          </a:xfrm>
        </p:grpSpPr>
        <p:sp>
          <p:nvSpPr>
            <p:cNvPr id="3" name="TextBox 2"/>
            <p:cNvSpPr txBox="1"/>
            <p:nvPr userDrawn="1"/>
          </p:nvSpPr>
          <p:spPr>
            <a:xfrm>
              <a:off x="5456237" y="6316662"/>
              <a:ext cx="1005945" cy="307777"/>
            </a:xfrm>
            <a:prstGeom prst="rect">
              <a:avLst/>
            </a:prstGeom>
            <a:noFill/>
          </p:spPr>
          <p:txBody>
            <a:bodyPr vert="horz" wrap="square" rtlCol="0" anchor="ctr">
              <a:spAutoFit/>
            </a:bodyPr>
            <a:lstStyle/>
            <a:p>
              <a:r>
                <a:rPr lang="en-US" sz="1372" dirty="0">
                  <a:latin typeface="+mn-lt"/>
                </a:rPr>
                <a:t>DRAFT</a:t>
              </a:r>
            </a:p>
          </p:txBody>
        </p:sp>
        <p:cxnSp>
          <p:nvCxnSpPr>
            <p:cNvPr id="5" name="Straight Connector 4"/>
            <p:cNvCxnSpPr/>
            <p:nvPr userDrawn="1"/>
          </p:nvCxnSpPr>
          <p:spPr bwMode="auto">
            <a:xfrm>
              <a:off x="5578209" y="6644529"/>
              <a:ext cx="7620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userDrawn="1"/>
          </p:nvCxnSpPr>
          <p:spPr bwMode="auto">
            <a:xfrm>
              <a:off x="5578209" y="6317110"/>
              <a:ext cx="762000" cy="0"/>
            </a:xfrm>
            <a:prstGeom prst="line">
              <a:avLst/>
            </a:prstGeom>
            <a:noFill/>
            <a:ln w="19050" cap="flat" cmpd="sng" algn="ctr">
              <a:solidFill>
                <a:schemeClr val="tx1"/>
              </a:solidFill>
              <a:prstDash val="solid"/>
              <a:round/>
              <a:headEnd type="none" w="med" len="med"/>
              <a:tailEnd type="none" w="med" len="med"/>
            </a:ln>
            <a:effectLst/>
          </p:spPr>
        </p:cxnSp>
      </p:grpSp>
      <p:sp>
        <p:nvSpPr>
          <p:cNvPr id="4" name="Footer Placeholder 3"/>
          <p:cNvSpPr>
            <a:spLocks noGrp="1"/>
          </p:cNvSpPr>
          <p:nvPr>
            <p:ph type="ftr" sz="quarter" idx="3"/>
          </p:nvPr>
        </p:nvSpPr>
        <p:spPr>
          <a:xfrm>
            <a:off x="269240" y="6541143"/>
            <a:ext cx="4332718" cy="316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46304" tIns="91440" rIns="146304" bIns="91440" rtlCol="0" anchor="ctr">
            <a:noAutofit/>
          </a:bodyPr>
          <a:lstStyle>
            <a:lvl1pPr>
              <a:defRPr lang="en-US" sz="882">
                <a:solidFill>
                  <a:srgbClr val="505050"/>
                </a:solidFill>
              </a:defRPr>
            </a:lvl1pPr>
          </a:lstStyle>
          <a:p>
            <a:pPr algn="l"/>
            <a:r>
              <a:rPr lang="en-US" dirty="0"/>
              <a:t>Footer</a:t>
            </a:r>
          </a:p>
        </p:txBody>
      </p:sp>
      <p:pic>
        <p:nvPicPr>
          <p:cNvPr id="12" name="Picture 11"/>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grpSp>
        <p:nvGrpSpPr>
          <p:cNvPr id="13" name="Traffic Light" hidden="1"/>
          <p:cNvGrpSpPr>
            <a:grpSpLocks noChangeAspect="1"/>
          </p:cNvGrpSpPr>
          <p:nvPr userDrawn="1">
            <p:custDataLst>
              <p:tags r:id="rId15"/>
            </p:custDataLst>
          </p:nvPr>
        </p:nvGrpSpPr>
        <p:grpSpPr>
          <a:xfrm>
            <a:off x="12316503" y="1"/>
            <a:ext cx="107981" cy="390301"/>
            <a:chOff x="1906870" y="3585421"/>
            <a:chExt cx="194380" cy="702496"/>
          </a:xfrm>
        </p:grpSpPr>
        <p:sp>
          <p:nvSpPr>
            <p:cNvPr id="14" name="Top [0+]" hidden="1"/>
            <p:cNvSpPr>
              <a:spLocks noChangeAspect="1" noChangeArrowheads="1"/>
            </p:cNvSpPr>
            <p:nvPr>
              <p:custDataLst>
                <p:tags r:id="rId16"/>
              </p:custDataLst>
            </p:nvPr>
          </p:nvSpPr>
          <p:spPr bwMode="auto">
            <a:xfrm>
              <a:off x="1906870" y="3585421"/>
              <a:ext cx="194380" cy="194380"/>
            </a:xfrm>
            <a:prstGeom prst="ellipse">
              <a:avLst/>
            </a:prstGeom>
            <a:solidFill>
              <a:schemeClr val="bg1">
                <a:lumMod val="85000"/>
              </a:schemeClr>
            </a:solidFill>
            <a:ln w="19050">
              <a:noFill/>
              <a:round/>
              <a:headEnd/>
              <a:tailEnd/>
            </a:ln>
            <a:effectLst/>
            <a:extLst/>
          </p:spPr>
          <p:txBody>
            <a:bodyPr wrap="none" lIns="0" tIns="0" rIns="0" bIns="0" anchor="ctr">
              <a:noAutofit/>
            </a:bodyPr>
            <a:lstStyle/>
            <a:p>
              <a:pPr algn="ctr"/>
              <a:endParaRPr lang="en-US" sz="1765" dirty="0"/>
            </a:p>
          </p:txBody>
        </p:sp>
        <p:sp>
          <p:nvSpPr>
            <p:cNvPr id="17" name="Center [0+]" hidden="1"/>
            <p:cNvSpPr>
              <a:spLocks noChangeAspect="1" noChangeArrowheads="1"/>
            </p:cNvSpPr>
            <p:nvPr>
              <p:custDataLst>
                <p:tags r:id="rId17"/>
              </p:custDataLst>
            </p:nvPr>
          </p:nvSpPr>
          <p:spPr bwMode="auto">
            <a:xfrm>
              <a:off x="1906870" y="3839479"/>
              <a:ext cx="194380" cy="194380"/>
            </a:xfrm>
            <a:prstGeom prst="ellipse">
              <a:avLst/>
            </a:prstGeom>
            <a:solidFill>
              <a:schemeClr val="bg1">
                <a:lumMod val="85000"/>
              </a:schemeClr>
            </a:solidFill>
            <a:ln w="19050">
              <a:noFill/>
              <a:round/>
              <a:headEnd/>
              <a:tailEnd/>
            </a:ln>
            <a:effectLst/>
            <a:extLst/>
          </p:spPr>
          <p:txBody>
            <a:bodyPr wrap="none" lIns="0" tIns="0" rIns="0" bIns="0" anchor="ctr">
              <a:noAutofit/>
            </a:bodyPr>
            <a:lstStyle/>
            <a:p>
              <a:pPr algn="ctr"/>
              <a:endParaRPr lang="en-US" sz="1765" dirty="0"/>
            </a:p>
          </p:txBody>
        </p:sp>
        <p:sp>
          <p:nvSpPr>
            <p:cNvPr id="18" name="Bottom [0+]" hidden="1"/>
            <p:cNvSpPr>
              <a:spLocks noChangeAspect="1" noChangeArrowheads="1"/>
            </p:cNvSpPr>
            <p:nvPr>
              <p:custDataLst>
                <p:tags r:id="rId18"/>
              </p:custDataLst>
            </p:nvPr>
          </p:nvSpPr>
          <p:spPr bwMode="auto">
            <a:xfrm>
              <a:off x="1906870" y="4093537"/>
              <a:ext cx="194380" cy="194380"/>
            </a:xfrm>
            <a:prstGeom prst="ellipse">
              <a:avLst/>
            </a:prstGeom>
            <a:solidFill>
              <a:schemeClr val="bg1">
                <a:lumMod val="85000"/>
              </a:schemeClr>
            </a:solidFill>
            <a:ln w="19050">
              <a:noFill/>
              <a:round/>
              <a:headEnd/>
              <a:tailEnd/>
            </a:ln>
            <a:effectLst/>
            <a:extLst/>
          </p:spPr>
          <p:txBody>
            <a:bodyPr wrap="none" lIns="0" tIns="0" rIns="0" bIns="0" anchor="ctr">
              <a:noAutofit/>
            </a:bodyPr>
            <a:lstStyle/>
            <a:p>
              <a:pPr algn="ctr"/>
              <a:endParaRPr lang="en-US" sz="1765" dirty="0"/>
            </a:p>
          </p:txBody>
        </p:sp>
        <p:sp>
          <p:nvSpPr>
            <p:cNvPr id="19" name="1 [1]" hidden="1"/>
            <p:cNvSpPr>
              <a:spLocks noChangeAspect="1" noChangeArrowheads="1"/>
            </p:cNvSpPr>
            <p:nvPr>
              <p:custDataLst>
                <p:tags r:id="rId19"/>
              </p:custDataLst>
            </p:nvPr>
          </p:nvSpPr>
          <p:spPr bwMode="auto">
            <a:xfrm>
              <a:off x="1906870" y="3585421"/>
              <a:ext cx="194380" cy="194380"/>
            </a:xfrm>
            <a:prstGeom prst="ellipse">
              <a:avLst/>
            </a:prstGeom>
            <a:solidFill>
              <a:srgbClr val="D65532"/>
            </a:solidFill>
            <a:ln w="19050">
              <a:noFill/>
              <a:round/>
              <a:headEnd/>
              <a:tailEnd/>
            </a:ln>
            <a:effectLst/>
            <a:extLst/>
          </p:spPr>
          <p:txBody>
            <a:bodyPr wrap="none" lIns="0" tIns="0" rIns="0" bIns="0" anchor="ctr">
              <a:noAutofit/>
            </a:bodyPr>
            <a:lstStyle/>
            <a:p>
              <a:pPr algn="ctr"/>
              <a:endParaRPr lang="en-US" sz="1765" dirty="0"/>
            </a:p>
          </p:txBody>
        </p:sp>
        <p:sp>
          <p:nvSpPr>
            <p:cNvPr id="20" name="2 [2]" hidden="1"/>
            <p:cNvSpPr>
              <a:spLocks noChangeAspect="1" noChangeArrowheads="1"/>
            </p:cNvSpPr>
            <p:nvPr>
              <p:custDataLst>
                <p:tags r:id="rId20"/>
              </p:custDataLst>
            </p:nvPr>
          </p:nvSpPr>
          <p:spPr bwMode="auto">
            <a:xfrm>
              <a:off x="1906870" y="3585421"/>
              <a:ext cx="194380" cy="194380"/>
            </a:xfrm>
            <a:prstGeom prst="ellipse">
              <a:avLst/>
            </a:prstGeom>
            <a:solidFill>
              <a:srgbClr val="D65532"/>
            </a:solidFill>
            <a:ln w="19050">
              <a:noFill/>
              <a:round/>
              <a:headEnd/>
              <a:tailEnd/>
            </a:ln>
            <a:effectLst/>
            <a:extLst/>
          </p:spPr>
          <p:txBody>
            <a:bodyPr wrap="none" lIns="0" tIns="0" rIns="0" bIns="0" anchor="ctr">
              <a:noAutofit/>
            </a:bodyPr>
            <a:lstStyle/>
            <a:p>
              <a:pPr algn="ctr"/>
              <a:endParaRPr lang="en-US" sz="1765" dirty="0"/>
            </a:p>
          </p:txBody>
        </p:sp>
        <p:sp>
          <p:nvSpPr>
            <p:cNvPr id="21" name="2 [2]" hidden="1"/>
            <p:cNvSpPr>
              <a:spLocks noChangeAspect="1" noChangeArrowheads="1"/>
            </p:cNvSpPr>
            <p:nvPr>
              <p:custDataLst>
                <p:tags r:id="rId21"/>
              </p:custDataLst>
            </p:nvPr>
          </p:nvSpPr>
          <p:spPr bwMode="auto">
            <a:xfrm>
              <a:off x="1906870" y="3839479"/>
              <a:ext cx="194380" cy="194380"/>
            </a:xfrm>
            <a:prstGeom prst="ellipse">
              <a:avLst/>
            </a:prstGeom>
            <a:solidFill>
              <a:srgbClr val="EAC282"/>
            </a:solidFill>
            <a:ln w="19050">
              <a:noFill/>
              <a:round/>
              <a:headEnd/>
              <a:tailEnd/>
            </a:ln>
            <a:effectLst/>
            <a:extLst/>
          </p:spPr>
          <p:txBody>
            <a:bodyPr wrap="none" lIns="0" tIns="0" rIns="0" bIns="0" anchor="ctr">
              <a:noAutofit/>
            </a:bodyPr>
            <a:lstStyle/>
            <a:p>
              <a:pPr algn="ctr"/>
              <a:endParaRPr lang="en-US" sz="1765" dirty="0"/>
            </a:p>
          </p:txBody>
        </p:sp>
        <p:sp>
          <p:nvSpPr>
            <p:cNvPr id="22" name="3 [3]" hidden="1"/>
            <p:cNvSpPr>
              <a:spLocks noChangeAspect="1" noChangeArrowheads="1"/>
            </p:cNvSpPr>
            <p:nvPr>
              <p:custDataLst>
                <p:tags r:id="rId22"/>
              </p:custDataLst>
            </p:nvPr>
          </p:nvSpPr>
          <p:spPr bwMode="auto">
            <a:xfrm>
              <a:off x="1906870" y="3839479"/>
              <a:ext cx="194380" cy="194380"/>
            </a:xfrm>
            <a:prstGeom prst="ellipse">
              <a:avLst/>
            </a:prstGeom>
            <a:solidFill>
              <a:srgbClr val="FFC000"/>
            </a:solidFill>
            <a:ln w="19050">
              <a:noFill/>
              <a:round/>
              <a:headEnd/>
              <a:tailEnd/>
            </a:ln>
            <a:effectLst/>
            <a:extLst/>
          </p:spPr>
          <p:txBody>
            <a:bodyPr wrap="none" lIns="0" tIns="0" rIns="0" bIns="0" anchor="ctr">
              <a:noAutofit/>
            </a:bodyPr>
            <a:lstStyle/>
            <a:p>
              <a:pPr algn="ctr"/>
              <a:endParaRPr lang="en-US" sz="1765" dirty="0"/>
            </a:p>
          </p:txBody>
        </p:sp>
        <p:sp>
          <p:nvSpPr>
            <p:cNvPr id="23" name="4 [4]" hidden="1"/>
            <p:cNvSpPr>
              <a:spLocks noChangeAspect="1" noChangeArrowheads="1"/>
            </p:cNvSpPr>
            <p:nvPr>
              <p:custDataLst>
                <p:tags r:id="rId23"/>
              </p:custDataLst>
            </p:nvPr>
          </p:nvSpPr>
          <p:spPr bwMode="auto">
            <a:xfrm>
              <a:off x="1906870" y="3839479"/>
              <a:ext cx="194380" cy="194380"/>
            </a:xfrm>
            <a:prstGeom prst="ellipse">
              <a:avLst/>
            </a:prstGeom>
            <a:solidFill>
              <a:srgbClr val="FFC000"/>
            </a:solidFill>
            <a:ln w="19050">
              <a:noFill/>
              <a:round/>
              <a:headEnd/>
              <a:tailEnd/>
            </a:ln>
            <a:effectLst/>
            <a:extLst/>
          </p:spPr>
          <p:txBody>
            <a:bodyPr wrap="none" lIns="0" tIns="0" rIns="0" bIns="0" anchor="ctr">
              <a:noAutofit/>
            </a:bodyPr>
            <a:lstStyle/>
            <a:p>
              <a:pPr algn="ctr"/>
              <a:endParaRPr lang="en-US" sz="1765" dirty="0"/>
            </a:p>
          </p:txBody>
        </p:sp>
        <p:sp>
          <p:nvSpPr>
            <p:cNvPr id="24" name="4 [4]" hidden="1"/>
            <p:cNvSpPr>
              <a:spLocks noChangeAspect="1" noChangeArrowheads="1"/>
            </p:cNvSpPr>
            <p:nvPr>
              <p:custDataLst>
                <p:tags r:id="rId24"/>
              </p:custDataLst>
            </p:nvPr>
          </p:nvSpPr>
          <p:spPr bwMode="auto">
            <a:xfrm>
              <a:off x="1906870" y="4093537"/>
              <a:ext cx="194380" cy="194380"/>
            </a:xfrm>
            <a:prstGeom prst="ellipse">
              <a:avLst/>
            </a:prstGeom>
            <a:solidFill>
              <a:srgbClr val="68A490"/>
            </a:solidFill>
            <a:ln w="19050">
              <a:noFill/>
              <a:round/>
              <a:headEnd/>
              <a:tailEnd/>
            </a:ln>
            <a:effectLst/>
            <a:extLst/>
          </p:spPr>
          <p:txBody>
            <a:bodyPr wrap="none" lIns="0" tIns="0" rIns="0" bIns="0" anchor="ctr">
              <a:noAutofit/>
            </a:bodyPr>
            <a:lstStyle/>
            <a:p>
              <a:pPr algn="ctr"/>
              <a:endParaRPr lang="en-US" sz="1765" dirty="0"/>
            </a:p>
          </p:txBody>
        </p:sp>
        <p:sp>
          <p:nvSpPr>
            <p:cNvPr id="25" name="5 [5]" hidden="1"/>
            <p:cNvSpPr>
              <a:spLocks noChangeAspect="1" noChangeArrowheads="1"/>
            </p:cNvSpPr>
            <p:nvPr>
              <p:custDataLst>
                <p:tags r:id="rId25"/>
              </p:custDataLst>
            </p:nvPr>
          </p:nvSpPr>
          <p:spPr bwMode="auto">
            <a:xfrm>
              <a:off x="1906870" y="4093537"/>
              <a:ext cx="194380" cy="194380"/>
            </a:xfrm>
            <a:prstGeom prst="ellipse">
              <a:avLst/>
            </a:prstGeom>
            <a:solidFill>
              <a:srgbClr val="68A490"/>
            </a:solidFill>
            <a:ln w="19050">
              <a:noFill/>
              <a:round/>
              <a:headEnd/>
              <a:tailEnd/>
            </a:ln>
            <a:effectLst/>
            <a:extLst/>
          </p:spPr>
          <p:txBody>
            <a:bodyPr wrap="none" lIns="0" tIns="0" rIns="0" bIns="0" anchor="ctr">
              <a:noAutofit/>
            </a:bodyPr>
            <a:lstStyle/>
            <a:p>
              <a:pPr algn="ctr"/>
              <a:endParaRPr lang="en-US" sz="1765" dirty="0"/>
            </a:p>
          </p:txBody>
        </p:sp>
        <p:sp>
          <p:nvSpPr>
            <p:cNvPr id="26" name="6 [6]" hidden="1"/>
            <p:cNvSpPr>
              <a:spLocks noChangeAspect="1" noChangeArrowheads="1"/>
            </p:cNvSpPr>
            <p:nvPr>
              <p:custDataLst>
                <p:tags r:id="rId26"/>
              </p:custDataLst>
            </p:nvPr>
          </p:nvSpPr>
          <p:spPr bwMode="auto">
            <a:xfrm>
              <a:off x="1906870" y="3585421"/>
              <a:ext cx="194380" cy="194380"/>
            </a:xfrm>
            <a:prstGeom prst="ellipse">
              <a:avLst/>
            </a:prstGeom>
            <a:solidFill>
              <a:srgbClr val="D65532"/>
            </a:solidFill>
            <a:ln w="19050">
              <a:noFill/>
              <a:round/>
              <a:headEnd/>
              <a:tailEnd/>
            </a:ln>
            <a:effectLst/>
            <a:extLst/>
          </p:spPr>
          <p:txBody>
            <a:bodyPr wrap="none" lIns="0" tIns="0" rIns="0" bIns="0" anchor="ctr">
              <a:noAutofit/>
            </a:bodyPr>
            <a:lstStyle/>
            <a:p>
              <a:pPr algn="ctr"/>
              <a:endParaRPr lang="en-US" sz="1765" dirty="0"/>
            </a:p>
          </p:txBody>
        </p:sp>
        <p:sp>
          <p:nvSpPr>
            <p:cNvPr id="27" name="6 [6]" hidden="1"/>
            <p:cNvSpPr>
              <a:spLocks noChangeAspect="1" noChangeArrowheads="1"/>
            </p:cNvSpPr>
            <p:nvPr>
              <p:custDataLst>
                <p:tags r:id="rId27"/>
              </p:custDataLst>
            </p:nvPr>
          </p:nvSpPr>
          <p:spPr bwMode="auto">
            <a:xfrm>
              <a:off x="1906870" y="3839479"/>
              <a:ext cx="194380" cy="194380"/>
            </a:xfrm>
            <a:prstGeom prst="ellipse">
              <a:avLst/>
            </a:prstGeom>
            <a:solidFill>
              <a:srgbClr val="EAC282"/>
            </a:solidFill>
            <a:ln w="19050">
              <a:noFill/>
              <a:round/>
              <a:headEnd/>
              <a:tailEnd/>
            </a:ln>
            <a:effectLst/>
            <a:extLst/>
          </p:spPr>
          <p:txBody>
            <a:bodyPr wrap="none" lIns="0" tIns="0" rIns="0" bIns="0" anchor="ctr">
              <a:noAutofit/>
            </a:bodyPr>
            <a:lstStyle/>
            <a:p>
              <a:pPr algn="ctr"/>
              <a:endParaRPr lang="en-US" sz="1765" dirty="0"/>
            </a:p>
          </p:txBody>
        </p:sp>
        <p:sp>
          <p:nvSpPr>
            <p:cNvPr id="28" name="6 [6]" hidden="1"/>
            <p:cNvSpPr>
              <a:spLocks noChangeAspect="1" noChangeArrowheads="1"/>
            </p:cNvSpPr>
            <p:nvPr>
              <p:custDataLst>
                <p:tags r:id="rId28"/>
              </p:custDataLst>
            </p:nvPr>
          </p:nvSpPr>
          <p:spPr bwMode="auto">
            <a:xfrm>
              <a:off x="1906870" y="4093537"/>
              <a:ext cx="194380" cy="194380"/>
            </a:xfrm>
            <a:prstGeom prst="ellipse">
              <a:avLst/>
            </a:prstGeom>
            <a:solidFill>
              <a:srgbClr val="68A490"/>
            </a:solidFill>
            <a:ln w="19050">
              <a:noFill/>
              <a:round/>
              <a:headEnd/>
              <a:tailEnd/>
            </a:ln>
            <a:effectLst/>
            <a:extLst/>
          </p:spPr>
          <p:txBody>
            <a:bodyPr wrap="none" lIns="0" tIns="0" rIns="0" bIns="0" anchor="ctr">
              <a:noAutofit/>
            </a:bodyPr>
            <a:lstStyle/>
            <a:p>
              <a:pPr algn="ctr"/>
              <a:endParaRPr lang="en-US" sz="1765" dirty="0"/>
            </a:p>
          </p:txBody>
        </p:sp>
      </p:grpSp>
    </p:spTree>
    <p:extLst>
      <p:ext uri="{BB962C8B-B14F-4D97-AF65-F5344CB8AC3E}">
        <p14:creationId xmlns:p14="http://schemas.microsoft.com/office/powerpoint/2010/main" val="183851773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hf sldNum="0" hdr="0" ftr="0" dt="0"/>
  <p:txStyles>
    <p:titleStyle>
      <a:lvl1pPr algn="l" defTabSz="1027627" rtl="0" eaLnBrk="1" fontAlgn="base" hangingPunct="1">
        <a:spcBef>
          <a:spcPct val="0"/>
        </a:spcBef>
        <a:spcAft>
          <a:spcPct val="0"/>
        </a:spcAft>
        <a:defRPr sz="3137" b="0" baseline="0">
          <a:solidFill>
            <a:schemeClr val="accent1"/>
          </a:solidFill>
          <a:latin typeface="+mj-lt"/>
          <a:ea typeface="+mj-ea"/>
          <a:cs typeface="+mj-cs"/>
        </a:defRPr>
      </a:lvl1pPr>
      <a:lvl2pPr algn="l" defTabSz="1027627" rtl="0" eaLnBrk="1" fontAlgn="base" hangingPunct="1">
        <a:spcBef>
          <a:spcPct val="0"/>
        </a:spcBef>
        <a:spcAft>
          <a:spcPct val="0"/>
        </a:spcAft>
        <a:defRPr sz="2745" b="1">
          <a:solidFill>
            <a:schemeClr val="tx2"/>
          </a:solidFill>
          <a:latin typeface="Trebuchet MS" pitchFamily="34" charset="0"/>
          <a:cs typeface="Arial" charset="0"/>
        </a:defRPr>
      </a:lvl2pPr>
      <a:lvl3pPr algn="l" defTabSz="1027627" rtl="0" eaLnBrk="1" fontAlgn="base" hangingPunct="1">
        <a:spcBef>
          <a:spcPct val="0"/>
        </a:spcBef>
        <a:spcAft>
          <a:spcPct val="0"/>
        </a:spcAft>
        <a:defRPr sz="2745" b="1">
          <a:solidFill>
            <a:schemeClr val="tx2"/>
          </a:solidFill>
          <a:latin typeface="Trebuchet MS" pitchFamily="34" charset="0"/>
          <a:cs typeface="Arial" charset="0"/>
        </a:defRPr>
      </a:lvl3pPr>
      <a:lvl4pPr algn="l" defTabSz="1027627" rtl="0" eaLnBrk="1" fontAlgn="base" hangingPunct="1">
        <a:spcBef>
          <a:spcPct val="0"/>
        </a:spcBef>
        <a:spcAft>
          <a:spcPct val="0"/>
        </a:spcAft>
        <a:defRPr sz="2745" b="1">
          <a:solidFill>
            <a:schemeClr val="tx2"/>
          </a:solidFill>
          <a:latin typeface="Trebuchet MS" pitchFamily="34" charset="0"/>
          <a:cs typeface="Arial" charset="0"/>
        </a:defRPr>
      </a:lvl4pPr>
      <a:lvl5pPr algn="l" defTabSz="1027627" rtl="0" eaLnBrk="1" fontAlgn="base" hangingPunct="1">
        <a:spcBef>
          <a:spcPct val="0"/>
        </a:spcBef>
        <a:spcAft>
          <a:spcPct val="0"/>
        </a:spcAft>
        <a:defRPr sz="2745" b="1">
          <a:solidFill>
            <a:schemeClr val="tx2"/>
          </a:solidFill>
          <a:latin typeface="Trebuchet MS" pitchFamily="34" charset="0"/>
          <a:cs typeface="Arial" charset="0"/>
        </a:defRPr>
      </a:lvl5pPr>
      <a:lvl6pPr marL="528492" algn="l" defTabSz="1027627" rtl="0" eaLnBrk="1" fontAlgn="base" hangingPunct="1">
        <a:spcBef>
          <a:spcPct val="0"/>
        </a:spcBef>
        <a:spcAft>
          <a:spcPct val="0"/>
        </a:spcAft>
        <a:defRPr sz="2745" b="1">
          <a:solidFill>
            <a:schemeClr val="tx2"/>
          </a:solidFill>
          <a:latin typeface="Trebuchet MS" pitchFamily="34" charset="0"/>
          <a:cs typeface="Arial" charset="0"/>
        </a:defRPr>
      </a:lvl6pPr>
      <a:lvl7pPr marL="1056996" algn="l" defTabSz="1027627" rtl="0" eaLnBrk="1" fontAlgn="base" hangingPunct="1">
        <a:spcBef>
          <a:spcPct val="0"/>
        </a:spcBef>
        <a:spcAft>
          <a:spcPct val="0"/>
        </a:spcAft>
        <a:defRPr sz="2745" b="1">
          <a:solidFill>
            <a:schemeClr val="tx2"/>
          </a:solidFill>
          <a:latin typeface="Trebuchet MS" pitchFamily="34" charset="0"/>
          <a:cs typeface="Arial" charset="0"/>
        </a:defRPr>
      </a:lvl7pPr>
      <a:lvl8pPr marL="1585488" algn="l" defTabSz="1027627" rtl="0" eaLnBrk="1" fontAlgn="base" hangingPunct="1">
        <a:spcBef>
          <a:spcPct val="0"/>
        </a:spcBef>
        <a:spcAft>
          <a:spcPct val="0"/>
        </a:spcAft>
        <a:defRPr sz="2745" b="1">
          <a:solidFill>
            <a:schemeClr val="tx2"/>
          </a:solidFill>
          <a:latin typeface="Trebuchet MS" pitchFamily="34" charset="0"/>
          <a:cs typeface="Arial" charset="0"/>
        </a:defRPr>
      </a:lvl8pPr>
      <a:lvl9pPr marL="2113985" algn="l" defTabSz="1027627" rtl="0" eaLnBrk="1" fontAlgn="base" hangingPunct="1">
        <a:spcBef>
          <a:spcPct val="0"/>
        </a:spcBef>
        <a:spcAft>
          <a:spcPct val="0"/>
        </a:spcAft>
        <a:defRPr sz="2745" b="1">
          <a:solidFill>
            <a:schemeClr val="tx2"/>
          </a:solidFill>
          <a:latin typeface="Trebuchet MS" pitchFamily="34" charset="0"/>
          <a:cs typeface="Arial" charset="0"/>
        </a:defRPr>
      </a:lvl9pPr>
    </p:titleStyle>
    <p:bodyStyle>
      <a:lvl1pPr marL="0" indent="0" algn="l" defTabSz="1027627" rtl="0" eaLnBrk="1" fontAlgn="base" hangingPunct="1">
        <a:spcBef>
          <a:spcPts val="1765"/>
        </a:spcBef>
        <a:spcAft>
          <a:spcPts val="0"/>
        </a:spcAft>
        <a:buClrTx/>
        <a:buFontTx/>
        <a:buNone/>
        <a:defRPr sz="1765" b="0" cap="none" spc="0" baseline="0">
          <a:ln>
            <a:noFill/>
          </a:ln>
          <a:solidFill>
            <a:schemeClr val="tx1"/>
          </a:solidFill>
          <a:effectLst/>
          <a:latin typeface="+mn-lt"/>
          <a:ea typeface="+mn-ea"/>
          <a:cs typeface="+mn-cs"/>
        </a:defRPr>
      </a:lvl1pPr>
      <a:lvl2pPr marL="447688" marR="0" indent="-223845" algn="l" defTabSz="1027627" rtl="0" eaLnBrk="1" fontAlgn="base" latinLnBrk="0" hangingPunct="1">
        <a:lnSpc>
          <a:spcPct val="100000"/>
        </a:lnSpc>
        <a:spcBef>
          <a:spcPct val="20000"/>
        </a:spcBef>
        <a:spcAft>
          <a:spcPct val="0"/>
        </a:spcAft>
        <a:buClrTx/>
        <a:buSzTx/>
        <a:buFont typeface="Arial" panose="020B0604020202020204" pitchFamily="34" charset="0"/>
        <a:buChar char="•"/>
        <a:tabLst/>
        <a:defRPr sz="1568" b="0">
          <a:solidFill>
            <a:schemeClr val="tx1"/>
          </a:solidFill>
          <a:latin typeface="+mn-lt"/>
          <a:cs typeface="+mn-cs"/>
        </a:defRPr>
      </a:lvl2pPr>
      <a:lvl3pPr marL="671533" indent="-223845" algn="l" defTabSz="1027627" rtl="0" eaLnBrk="1" fontAlgn="base" hangingPunct="1">
        <a:spcBef>
          <a:spcPts val="588"/>
        </a:spcBef>
        <a:spcAft>
          <a:spcPct val="0"/>
        </a:spcAft>
        <a:buClrTx/>
        <a:buFont typeface="Arial" pitchFamily="34" charset="0"/>
        <a:buChar char="•"/>
        <a:defRPr sz="1372" b="0">
          <a:solidFill>
            <a:schemeClr val="tx1"/>
          </a:solidFill>
          <a:latin typeface="+mn-lt"/>
          <a:cs typeface="+mn-cs"/>
        </a:defRPr>
      </a:lvl3pPr>
      <a:lvl4pPr marL="895376" indent="-223845" algn="l" defTabSz="1027627" rtl="0" eaLnBrk="1" fontAlgn="base" hangingPunct="1">
        <a:spcBef>
          <a:spcPts val="588"/>
        </a:spcBef>
        <a:spcAft>
          <a:spcPct val="0"/>
        </a:spcAft>
        <a:buClrTx/>
        <a:buFont typeface="Arial" panose="020B0604020202020204" pitchFamily="34" charset="0"/>
        <a:buChar char="•"/>
        <a:defRPr sz="1176" b="0">
          <a:solidFill>
            <a:schemeClr val="tx1"/>
          </a:solidFill>
          <a:latin typeface="+mn-lt"/>
          <a:cs typeface="+mn-cs"/>
        </a:defRPr>
      </a:lvl4pPr>
      <a:lvl5pPr marL="1119220" indent="-223845" algn="l" defTabSz="1027627" rtl="0" eaLnBrk="1" fontAlgn="base" hangingPunct="1">
        <a:spcBef>
          <a:spcPts val="588"/>
        </a:spcBef>
        <a:spcAft>
          <a:spcPct val="0"/>
        </a:spcAft>
        <a:buClrTx/>
        <a:buFont typeface="Arial" pitchFamily="34" charset="0"/>
        <a:buChar char="•"/>
        <a:defRPr sz="1078" b="0">
          <a:solidFill>
            <a:schemeClr val="tx1"/>
          </a:solidFill>
          <a:latin typeface="+mn-lt"/>
          <a:cs typeface="+mn-cs"/>
        </a:defRPr>
      </a:lvl5pPr>
      <a:lvl6pPr marL="2838829" indent="-255073" algn="l" defTabSz="1027627"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67327" indent="-255073" algn="l" defTabSz="1027627"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895820" indent="-255073" algn="l" defTabSz="1027627"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4316" indent="-255073" algn="l" defTabSz="1027627"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p:bodyStyle>
    <p:otherStyle>
      <a:defPPr>
        <a:defRPr lang="en-US"/>
      </a:defPPr>
      <a:lvl1pPr marL="0" algn="l" defTabSz="1056996" rtl="0" eaLnBrk="1" latinLnBrk="0" hangingPunct="1">
        <a:defRPr sz="2059" kern="1200">
          <a:solidFill>
            <a:schemeClr val="tx1"/>
          </a:solidFill>
          <a:latin typeface="+mn-lt"/>
          <a:ea typeface="+mn-ea"/>
          <a:cs typeface="+mn-cs"/>
        </a:defRPr>
      </a:lvl1pPr>
      <a:lvl2pPr marL="528492" algn="l" defTabSz="1056996" rtl="0" eaLnBrk="1" latinLnBrk="0" hangingPunct="1">
        <a:defRPr sz="2059" kern="1200">
          <a:solidFill>
            <a:schemeClr val="tx1"/>
          </a:solidFill>
          <a:latin typeface="+mn-lt"/>
          <a:ea typeface="+mn-ea"/>
          <a:cs typeface="+mn-cs"/>
        </a:defRPr>
      </a:lvl2pPr>
      <a:lvl3pPr marL="1056996" algn="l" defTabSz="1056996" rtl="0" eaLnBrk="1" latinLnBrk="0" hangingPunct="1">
        <a:defRPr sz="2059" kern="1200">
          <a:solidFill>
            <a:schemeClr val="tx1"/>
          </a:solidFill>
          <a:latin typeface="+mn-lt"/>
          <a:ea typeface="+mn-ea"/>
          <a:cs typeface="+mn-cs"/>
        </a:defRPr>
      </a:lvl3pPr>
      <a:lvl4pPr marL="1585488" algn="l" defTabSz="1056996" rtl="0" eaLnBrk="1" latinLnBrk="0" hangingPunct="1">
        <a:defRPr sz="2059" kern="1200">
          <a:solidFill>
            <a:schemeClr val="tx1"/>
          </a:solidFill>
          <a:latin typeface="+mn-lt"/>
          <a:ea typeface="+mn-ea"/>
          <a:cs typeface="+mn-cs"/>
        </a:defRPr>
      </a:lvl4pPr>
      <a:lvl5pPr marL="2113985" algn="l" defTabSz="1056996" rtl="0" eaLnBrk="1" latinLnBrk="0" hangingPunct="1">
        <a:defRPr sz="2059" kern="1200">
          <a:solidFill>
            <a:schemeClr val="tx1"/>
          </a:solidFill>
          <a:latin typeface="+mn-lt"/>
          <a:ea typeface="+mn-ea"/>
          <a:cs typeface="+mn-cs"/>
        </a:defRPr>
      </a:lvl5pPr>
      <a:lvl6pPr marL="2642472" algn="l" defTabSz="1056996" rtl="0" eaLnBrk="1" latinLnBrk="0" hangingPunct="1">
        <a:defRPr sz="2059" kern="1200">
          <a:solidFill>
            <a:schemeClr val="tx1"/>
          </a:solidFill>
          <a:latin typeface="+mn-lt"/>
          <a:ea typeface="+mn-ea"/>
          <a:cs typeface="+mn-cs"/>
        </a:defRPr>
      </a:lvl6pPr>
      <a:lvl7pPr marL="3170972" algn="l" defTabSz="1056996" rtl="0" eaLnBrk="1" latinLnBrk="0" hangingPunct="1">
        <a:defRPr sz="2059" kern="1200">
          <a:solidFill>
            <a:schemeClr val="tx1"/>
          </a:solidFill>
          <a:latin typeface="+mn-lt"/>
          <a:ea typeface="+mn-ea"/>
          <a:cs typeface="+mn-cs"/>
        </a:defRPr>
      </a:lvl7pPr>
      <a:lvl8pPr marL="3699468" algn="l" defTabSz="1056996" rtl="0" eaLnBrk="1" latinLnBrk="0" hangingPunct="1">
        <a:defRPr sz="2059" kern="1200">
          <a:solidFill>
            <a:schemeClr val="tx1"/>
          </a:solidFill>
          <a:latin typeface="+mn-lt"/>
          <a:ea typeface="+mn-ea"/>
          <a:cs typeface="+mn-cs"/>
        </a:defRPr>
      </a:lvl8pPr>
      <a:lvl9pPr marL="4227960" algn="l" defTabSz="1056996" rtl="0" eaLnBrk="1" latinLnBrk="0" hangingPunct="1">
        <a:defRPr sz="205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7662">
          <p15:clr>
            <a:srgbClr val="F26B43"/>
          </p15:clr>
        </p15:guide>
        <p15:guide id="5" orient="horz" pos="143">
          <p15:clr>
            <a:srgbClr val="F26B43"/>
          </p15:clr>
        </p15:guide>
        <p15:guide id="6" orient="horz" pos="721">
          <p15:clr>
            <a:srgbClr val="F26B43"/>
          </p15:clr>
        </p15:guide>
        <p15:guide id="8" orient="horz" pos="388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3382166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927"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927"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7982317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Lst>
  <p:transition>
    <p:fade/>
  </p:transition>
  <p:hf sldNum="0"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6715524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744CB-E937-496A-A3AB-79CB6E23DCE4}" type="datetimeFigureOut">
              <a:rPr lang="en-US" smtClean="0"/>
              <a:t>5/22/2017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E691B-0988-4B91-A387-7961C7D4224D}" type="slidenum">
              <a:rPr lang="en-US" smtClean="0"/>
              <a:t>‹#›</a:t>
            </a:fld>
            <a:endParaRPr lang="en-US"/>
          </a:p>
        </p:txBody>
      </p:sp>
    </p:spTree>
    <p:extLst>
      <p:ext uri="{BB962C8B-B14F-4D97-AF65-F5344CB8AC3E}">
        <p14:creationId xmlns:p14="http://schemas.microsoft.com/office/powerpoint/2010/main" val="2809926589"/>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13.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21.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4.xml"/><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5.xml"/><Relationship Id="rId1" Type="http://schemas.openxmlformats.org/officeDocument/2006/relationships/slideLayout" Target="../slideLayouts/slideLayout156.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6.xml"/><Relationship Id="rId1" Type="http://schemas.openxmlformats.org/officeDocument/2006/relationships/slideLayout" Target="../slideLayouts/slideLayout164.xml"/><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3" Type="http://schemas.openxmlformats.org/officeDocument/2006/relationships/image" Target="../media/image25.png"/><Relationship Id="rId21" Type="http://schemas.openxmlformats.org/officeDocument/2006/relationships/image" Target="../media/image43.jpe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jpe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emf"/><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1" Type="http://schemas.openxmlformats.org/officeDocument/2006/relationships/slideLayout" Target="../slideLayouts/slideLayout36.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jp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10" Type="http://schemas.openxmlformats.org/officeDocument/2006/relationships/image" Target="../media/image32.emf"/><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jpe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jpg"/><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79.xml"/><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0" y="1108767"/>
            <a:ext cx="5211969" cy="3161212"/>
          </a:xfrm>
        </p:spPr>
        <p:txBody>
          <a:bodyPr>
            <a:normAutofit/>
          </a:bodyPr>
          <a:lstStyle/>
          <a:p>
            <a:r>
              <a:rPr lang="en-US" dirty="0">
                <a:solidFill>
                  <a:schemeClr val="tx1"/>
                </a:solidFill>
              </a:rPr>
              <a:t>What’s New In Azure</a:t>
            </a:r>
            <a:br>
              <a:rPr lang="en-US" dirty="0">
                <a:solidFill>
                  <a:schemeClr val="tx1"/>
                </a:solidFill>
              </a:rPr>
            </a:br>
            <a:br>
              <a:rPr lang="en-US" dirty="0">
                <a:solidFill>
                  <a:schemeClr val="tx1"/>
                </a:solidFill>
              </a:rPr>
            </a:br>
            <a:r>
              <a:rPr lang="en-US" sz="4000" dirty="0">
                <a:solidFill>
                  <a:schemeClr val="tx1"/>
                </a:solidFill>
              </a:rPr>
              <a:t>A quick tour </a:t>
            </a:r>
            <a:br>
              <a:rPr lang="en-US" sz="4000" dirty="0">
                <a:solidFill>
                  <a:schemeClr val="tx1"/>
                </a:solidFill>
              </a:rPr>
            </a:br>
            <a:r>
              <a:rPr lang="en-US" sz="4000" dirty="0">
                <a:solidFill>
                  <a:schemeClr val="tx1"/>
                </a:solidFill>
              </a:rPr>
              <a:t>(with many demos!)</a:t>
            </a:r>
            <a:endParaRPr lang="en-US" dirty="0">
              <a:solidFill>
                <a:schemeClr val="tx1"/>
              </a:solidFill>
            </a:endParaRPr>
          </a:p>
        </p:txBody>
      </p:sp>
      <p:sp>
        <p:nvSpPr>
          <p:cNvPr id="5" name="Text Placeholder 4"/>
          <p:cNvSpPr>
            <a:spLocks noGrp="1"/>
          </p:cNvSpPr>
          <p:nvPr>
            <p:ph type="body" sz="quarter" idx="10"/>
          </p:nvPr>
        </p:nvSpPr>
        <p:spPr>
          <a:xfrm>
            <a:off x="150850" y="4417648"/>
            <a:ext cx="5211969" cy="914400"/>
          </a:xfrm>
        </p:spPr>
        <p:txBody>
          <a:bodyPr/>
          <a:lstStyle/>
          <a:p>
            <a:r>
              <a:rPr lang="en-US" sz="2400" dirty="0">
                <a:solidFill>
                  <a:schemeClr val="tx1"/>
                </a:solidFill>
              </a:rPr>
              <a:t>George Moore</a:t>
            </a:r>
          </a:p>
          <a:p>
            <a:r>
              <a:rPr lang="en-US" sz="2400" dirty="0">
                <a:solidFill>
                  <a:schemeClr val="tx1"/>
                </a:solidFill>
              </a:rPr>
              <a:t>Azure Engineering Team</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1172C0-8FD9-462F-BBA3-3F4A9401487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12103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51363" y="2383170"/>
            <a:ext cx="1494047" cy="1355100"/>
          </a:xfrm>
          <a:prstGeom prst="rect">
            <a:avLst/>
          </a:prstGeom>
        </p:spPr>
      </p:pic>
      <p:sp>
        <p:nvSpPr>
          <p:cNvPr id="5" name="TextBox 4"/>
          <p:cNvSpPr txBox="1"/>
          <p:nvPr/>
        </p:nvSpPr>
        <p:spPr>
          <a:xfrm flipH="1">
            <a:off x="6693622" y="2318474"/>
            <a:ext cx="5154443" cy="148449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8627" kern="0" dirty="0">
                <a:gradFill>
                  <a:gsLst>
                    <a:gs pos="2917">
                      <a:schemeClr val="tx1"/>
                    </a:gs>
                    <a:gs pos="30000">
                      <a:schemeClr val="tx1"/>
                    </a:gs>
                  </a:gsLst>
                  <a:lin ang="5400000" scaled="0"/>
                </a:gradFill>
                <a:latin typeface="+mj-lt"/>
              </a:rPr>
              <a:t>Autodesk</a:t>
            </a:r>
          </a:p>
        </p:txBody>
      </p:sp>
      <p:sp>
        <p:nvSpPr>
          <p:cNvPr id="6" name="TextBox 5"/>
          <p:cNvSpPr txBox="1"/>
          <p:nvPr/>
        </p:nvSpPr>
        <p:spPr>
          <a:xfrm flipH="1">
            <a:off x="1165663" y="2318474"/>
            <a:ext cx="3137487" cy="148449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8627" kern="0" dirty="0">
                <a:gradFill>
                  <a:gsLst>
                    <a:gs pos="2917">
                      <a:schemeClr val="tx1"/>
                    </a:gs>
                    <a:gs pos="30000">
                      <a:schemeClr val="tx1"/>
                    </a:gs>
                  </a:gsLst>
                  <a:lin ang="5400000" scaled="0"/>
                </a:gradFill>
                <a:latin typeface="+mj-lt"/>
              </a:rPr>
              <a:t>Azure</a:t>
            </a:r>
          </a:p>
        </p:txBody>
      </p:sp>
    </p:spTree>
    <p:extLst>
      <p:ext uri="{BB962C8B-B14F-4D97-AF65-F5344CB8AC3E}">
        <p14:creationId xmlns:p14="http://schemas.microsoft.com/office/powerpoint/2010/main" val="249720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Autodesk + Azure</a:t>
            </a:r>
          </a:p>
        </p:txBody>
      </p:sp>
      <p:sp>
        <p:nvSpPr>
          <p:cNvPr id="3" name="Text Placeholder 2"/>
          <p:cNvSpPr>
            <a:spLocks noGrp="1"/>
          </p:cNvSpPr>
          <p:nvPr>
            <p:ph type="body" sz="quarter" idx="10"/>
          </p:nvPr>
        </p:nvSpPr>
        <p:spPr>
          <a:xfrm>
            <a:off x="269240" y="1695644"/>
            <a:ext cx="10523806" cy="1162241"/>
          </a:xfrm>
        </p:spPr>
        <p:txBody>
          <a:bodyPr/>
          <a:lstStyle/>
          <a:p>
            <a:pPr marL="0" indent="0">
              <a:buNone/>
            </a:pPr>
            <a:r>
              <a:rPr lang="en-US" dirty="0">
                <a:solidFill>
                  <a:schemeClr val="bg1"/>
                </a:solidFill>
              </a:rPr>
              <a:t>Integrated rendering on Azure CPUs and GPUs in all 38 Azure regions, with full compliance and security</a:t>
            </a:r>
          </a:p>
        </p:txBody>
      </p:sp>
      <p:pic>
        <p:nvPicPr>
          <p:cNvPr id="4" name="Picture 4" descr="https://rendering.azure.com/images/3ds-m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187" y="3216500"/>
            <a:ext cx="1710305" cy="6841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rendering.azure.com/images/may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524" y="3153357"/>
            <a:ext cx="2033843" cy="813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rendering.azure.com/images/solid-ang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3123" y="3153357"/>
            <a:ext cx="1749382" cy="69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4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94" y="87720"/>
            <a:ext cx="10515600" cy="1325375"/>
          </a:xfrm>
        </p:spPr>
        <p:txBody>
          <a:bodyPr/>
          <a:lstStyle/>
          <a:p>
            <a:r>
              <a:rPr lang="en-US" dirty="0">
                <a:solidFill>
                  <a:schemeClr val="bg1"/>
                </a:solidFill>
                <a:latin typeface="Segoe UI Light" panose="020B0502040204020203" pitchFamily="34" charset="0"/>
                <a:cs typeface="Segoe UI Light" panose="020B0502040204020203" pitchFamily="34" charset="0"/>
              </a:rPr>
              <a:t>How does it work?</a:t>
            </a:r>
          </a:p>
        </p:txBody>
      </p:sp>
      <p:sp>
        <p:nvSpPr>
          <p:cNvPr id="4" name="TextBox 3"/>
          <p:cNvSpPr txBox="1"/>
          <p:nvPr/>
        </p:nvSpPr>
        <p:spPr>
          <a:xfrm>
            <a:off x="3879208" y="6047396"/>
            <a:ext cx="4066290" cy="506689"/>
          </a:xfrm>
          <a:prstGeom prst="rect">
            <a:avLst/>
          </a:prstGeom>
          <a:noFill/>
        </p:spPr>
        <p:txBody>
          <a:bodyPr wrap="square" lIns="0" tIns="143387" rIns="0" bIns="143387" rtlCol="0" anchor="ctr">
            <a:spAutoFit/>
          </a:bodyPr>
          <a:lstStyle/>
          <a:p>
            <a:pPr algn="ctr" defTabSz="913899">
              <a:lnSpc>
                <a:spcPct val="90000"/>
              </a:lnSpc>
              <a:defRPr/>
            </a:pPr>
            <a:r>
              <a:rPr lang="en-US" sz="1567" kern="0" dirty="0">
                <a:solidFill>
                  <a:schemeClr val="bg1"/>
                </a:solidFill>
                <a:latin typeface="Segoe UI Light" panose="020B0502040204020203" pitchFamily="34" charset="0"/>
                <a:ea typeface="Segoe UI" pitchFamily="34" charset="0"/>
                <a:cs typeface="Segoe UI Light" panose="020B0502040204020203" pitchFamily="34" charset="0"/>
              </a:rPr>
              <a:t>Azure Portal</a:t>
            </a:r>
          </a:p>
        </p:txBody>
      </p:sp>
      <p:sp>
        <p:nvSpPr>
          <p:cNvPr id="6" name="Right Arrow 5"/>
          <p:cNvSpPr/>
          <p:nvPr/>
        </p:nvSpPr>
        <p:spPr bwMode="auto">
          <a:xfrm rot="10800000">
            <a:off x="7441651" y="4940304"/>
            <a:ext cx="4205584" cy="183662"/>
          </a:xfrm>
          <a:prstGeom prst="rightArrow">
            <a:avLst>
              <a:gd name="adj1" fmla="val 100000"/>
              <a:gd name="adj2" fmla="val 42651"/>
            </a:avLst>
          </a:prstGeom>
          <a:solidFill>
            <a:srgbClr val="3FACA1">
              <a:alpha val="6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bwMode="auto">
          <a:xfrm>
            <a:off x="270894" y="1457167"/>
            <a:ext cx="3670333" cy="4384198"/>
          </a:xfrm>
          <a:prstGeom prst="rect">
            <a:avLst/>
          </a:prstGeom>
          <a:no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89630"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2353" kern="0" dirty="0">
                <a:solidFill>
                  <a:schemeClr val="bg1"/>
                </a:solidFill>
                <a:latin typeface="Segoe UI Light" panose="020B0502040204020203" pitchFamily="34" charset="0"/>
                <a:ea typeface="Segoe UI" pitchFamily="34" charset="0"/>
                <a:cs typeface="Segoe UI Light" panose="020B0502040204020203" pitchFamily="34" charset="0"/>
              </a:rPr>
              <a:t>Autodesk 3ds Max / Maya</a:t>
            </a:r>
          </a:p>
        </p:txBody>
      </p:sp>
      <p:sp>
        <p:nvSpPr>
          <p:cNvPr id="8" name="Rectangle 7"/>
          <p:cNvSpPr/>
          <p:nvPr/>
        </p:nvSpPr>
        <p:spPr bwMode="auto">
          <a:xfrm>
            <a:off x="5994024" y="2376315"/>
            <a:ext cx="2083896" cy="161889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567" kern="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9" name="Straight Arrow Connector 8"/>
          <p:cNvCxnSpPr/>
          <p:nvPr/>
        </p:nvCxnSpPr>
        <p:spPr>
          <a:xfrm flipV="1">
            <a:off x="3937763" y="2769477"/>
            <a:ext cx="1875408" cy="2131"/>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4410269" y="2635053"/>
            <a:ext cx="1009866" cy="268849"/>
          </a:xfrm>
          <a:prstGeom prst="roundRect">
            <a:avLst>
              <a:gd name="adj" fmla="val 42737"/>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076" b="1" kern="0" dirty="0">
                <a:solidFill>
                  <a:schemeClr val="accent1"/>
                </a:solidFill>
                <a:latin typeface="Segoe UI Light" panose="020B0502040204020203" pitchFamily="34" charset="0"/>
                <a:ea typeface="Segoe UI" pitchFamily="34" charset="0"/>
                <a:cs typeface="Segoe UI Light" panose="020B0502040204020203" pitchFamily="34" charset="0"/>
              </a:rPr>
              <a:t>upload inputs</a:t>
            </a:r>
          </a:p>
        </p:txBody>
      </p:sp>
      <p:cxnSp>
        <p:nvCxnSpPr>
          <p:cNvPr id="11" name="Straight Arrow Connector 10"/>
          <p:cNvCxnSpPr/>
          <p:nvPr/>
        </p:nvCxnSpPr>
        <p:spPr>
          <a:xfrm flipV="1">
            <a:off x="3937763" y="3169982"/>
            <a:ext cx="1895752" cy="9165"/>
          </a:xfrm>
          <a:prstGeom prst="straightConnector1">
            <a:avLst/>
          </a:prstGeom>
          <a:ln w="285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4410269" y="3042592"/>
            <a:ext cx="1009866" cy="268849"/>
          </a:xfrm>
          <a:prstGeom prst="roundRect">
            <a:avLst>
              <a:gd name="adj" fmla="val 42737"/>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076" b="1" kern="0" dirty="0">
                <a:solidFill>
                  <a:schemeClr val="accent1"/>
                </a:solidFill>
                <a:latin typeface="Segoe UI Light" panose="020B0502040204020203" pitchFamily="34" charset="0"/>
                <a:ea typeface="Segoe UI" pitchFamily="34" charset="0"/>
                <a:cs typeface="Segoe UI Light" panose="020B0502040204020203" pitchFamily="34" charset="0"/>
              </a:rPr>
              <a:t>submit job</a:t>
            </a:r>
          </a:p>
        </p:txBody>
      </p:sp>
      <p:cxnSp>
        <p:nvCxnSpPr>
          <p:cNvPr id="13" name="Straight Arrow Connector 12"/>
          <p:cNvCxnSpPr/>
          <p:nvPr/>
        </p:nvCxnSpPr>
        <p:spPr>
          <a:xfrm>
            <a:off x="3937764" y="3582419"/>
            <a:ext cx="1866243" cy="2308"/>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bwMode="auto">
          <a:xfrm>
            <a:off x="4410269" y="3445862"/>
            <a:ext cx="1009866" cy="268849"/>
          </a:xfrm>
          <a:prstGeom prst="roundRect">
            <a:avLst>
              <a:gd name="adj" fmla="val 42737"/>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076" b="1" kern="0" dirty="0">
                <a:solidFill>
                  <a:schemeClr val="accent1"/>
                </a:solidFill>
                <a:latin typeface="Segoe UI Light" panose="020B0502040204020203" pitchFamily="34" charset="0"/>
                <a:ea typeface="Segoe UI" pitchFamily="34" charset="0"/>
                <a:cs typeface="Segoe UI Light" panose="020B0502040204020203" pitchFamily="34" charset="0"/>
              </a:rPr>
              <a:t>Return Output</a:t>
            </a:r>
          </a:p>
        </p:txBody>
      </p:sp>
      <p:sp>
        <p:nvSpPr>
          <p:cNvPr id="15" name="Rectangle 14"/>
          <p:cNvSpPr/>
          <p:nvPr/>
        </p:nvSpPr>
        <p:spPr bwMode="auto">
          <a:xfrm>
            <a:off x="5821689" y="2376315"/>
            <a:ext cx="360608" cy="16188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6" name="TextBox 15"/>
          <p:cNvSpPr txBox="1"/>
          <p:nvPr/>
        </p:nvSpPr>
        <p:spPr>
          <a:xfrm rot="5400000">
            <a:off x="5215322" y="3133428"/>
            <a:ext cx="1509571" cy="533938"/>
          </a:xfrm>
          <a:prstGeom prst="rect">
            <a:avLst/>
          </a:prstGeom>
          <a:noFill/>
        </p:spPr>
        <p:txBody>
          <a:bodyPr wrap="square" lIns="179234" tIns="143387" rIns="179234" bIns="143387" rtlCol="0">
            <a:spAutoFit/>
          </a:bodyPr>
          <a:lstStyle/>
          <a:p>
            <a:pPr defTabSz="913899">
              <a:lnSpc>
                <a:spcPct val="90000"/>
              </a:lnSpc>
              <a:defRPr/>
            </a:pPr>
            <a:r>
              <a:rPr lang="en-US" sz="1765" kern="0" dirty="0">
                <a:solidFill>
                  <a:schemeClr val="bg1"/>
                </a:solidFill>
                <a:latin typeface="Segoe UI Light" panose="020B0502040204020203" pitchFamily="34" charset="0"/>
                <a:cs typeface="Segoe UI Light" panose="020B0502040204020203" pitchFamily="34" charset="0"/>
              </a:rPr>
              <a:t>REST API</a:t>
            </a:r>
          </a:p>
        </p:txBody>
      </p:sp>
      <p:sp>
        <p:nvSpPr>
          <p:cNvPr id="17" name="TextBox 16"/>
          <p:cNvSpPr txBox="1"/>
          <p:nvPr/>
        </p:nvSpPr>
        <p:spPr>
          <a:xfrm>
            <a:off x="6368732" y="2580404"/>
            <a:ext cx="1848980" cy="479509"/>
          </a:xfrm>
          <a:prstGeom prst="rect">
            <a:avLst/>
          </a:prstGeom>
          <a:noFill/>
        </p:spPr>
        <p:txBody>
          <a:bodyPr wrap="square" lIns="0" tIns="143387" rIns="0" bIns="143387" rtlCol="0">
            <a:spAutoFit/>
          </a:bodyPr>
          <a:lstStyle/>
          <a:p>
            <a:pPr defTabSz="913899">
              <a:lnSpc>
                <a:spcPct val="90000"/>
              </a:lnSpc>
              <a:defRPr/>
            </a:pPr>
            <a:r>
              <a:rPr lang="en-US" sz="1370" kern="0" dirty="0">
                <a:solidFill>
                  <a:schemeClr val="bg1"/>
                </a:solidFill>
                <a:latin typeface="Segoe UI Light" panose="020B0502040204020203" pitchFamily="34" charset="0"/>
                <a:ea typeface="Segoe UI" pitchFamily="34" charset="0"/>
                <a:cs typeface="Segoe UI Light" panose="020B0502040204020203" pitchFamily="34" charset="0"/>
              </a:rPr>
              <a:t>Manage digital assets</a:t>
            </a:r>
          </a:p>
        </p:txBody>
      </p:sp>
      <p:sp>
        <p:nvSpPr>
          <p:cNvPr id="18" name="TextBox 17"/>
          <p:cNvSpPr txBox="1"/>
          <p:nvPr/>
        </p:nvSpPr>
        <p:spPr>
          <a:xfrm>
            <a:off x="6322157" y="3091652"/>
            <a:ext cx="1848981" cy="479509"/>
          </a:xfrm>
          <a:prstGeom prst="rect">
            <a:avLst/>
          </a:prstGeom>
          <a:noFill/>
        </p:spPr>
        <p:txBody>
          <a:bodyPr wrap="square" lIns="0" tIns="143387" rIns="0" bIns="143387" rtlCol="0">
            <a:spAutoFit/>
          </a:bodyPr>
          <a:lstStyle/>
          <a:p>
            <a:pPr defTabSz="913899">
              <a:lnSpc>
                <a:spcPct val="90000"/>
              </a:lnSpc>
              <a:defRPr/>
            </a:pPr>
            <a:r>
              <a:rPr lang="en-US" sz="1370" kern="0" dirty="0">
                <a:solidFill>
                  <a:schemeClr val="bg1"/>
                </a:solidFill>
                <a:latin typeface="Segoe UI Light" panose="020B0502040204020203" pitchFamily="34" charset="0"/>
                <a:cs typeface="Segoe UI Light" panose="020B0502040204020203" pitchFamily="34" charset="0"/>
              </a:rPr>
              <a:t>Split Job in frames</a:t>
            </a:r>
          </a:p>
        </p:txBody>
      </p:sp>
      <p:sp>
        <p:nvSpPr>
          <p:cNvPr id="22" name="TextBox 21"/>
          <p:cNvSpPr txBox="1"/>
          <p:nvPr/>
        </p:nvSpPr>
        <p:spPr>
          <a:xfrm>
            <a:off x="10079524" y="4180685"/>
            <a:ext cx="1546482" cy="455749"/>
          </a:xfrm>
          <a:prstGeom prst="rect">
            <a:avLst/>
          </a:prstGeom>
          <a:noFill/>
        </p:spPr>
        <p:txBody>
          <a:bodyPr wrap="square" lIns="0" tIns="143387" rIns="0" bIns="143387" rtlCol="0">
            <a:spAutoFit/>
          </a:bodyPr>
          <a:lstStyle/>
          <a:p>
            <a:pPr defTabSz="913899">
              <a:lnSpc>
                <a:spcPct val="90000"/>
              </a:lnSpc>
              <a:defRPr/>
            </a:pPr>
            <a:r>
              <a:rPr lang="en-US" sz="1200" kern="0" dirty="0">
                <a:solidFill>
                  <a:schemeClr val="bg1"/>
                </a:solidFill>
                <a:latin typeface="Segoe UI Light" panose="020B0502040204020203" pitchFamily="34" charset="0"/>
                <a:ea typeface="Segoe UI" pitchFamily="34" charset="0"/>
                <a:cs typeface="Segoe UI Light" panose="020B0502040204020203" pitchFamily="34" charset="0"/>
              </a:rPr>
              <a:t>Usage &amp; Telemetry</a:t>
            </a:r>
          </a:p>
        </p:txBody>
      </p:sp>
      <p:sp>
        <p:nvSpPr>
          <p:cNvPr id="23" name="Rectangle 22"/>
          <p:cNvSpPr/>
          <p:nvPr/>
        </p:nvSpPr>
        <p:spPr bwMode="auto">
          <a:xfrm>
            <a:off x="7580945" y="4801735"/>
            <a:ext cx="1294355" cy="448081"/>
          </a:xfrm>
          <a:prstGeom prst="rect">
            <a:avLst/>
          </a:prstGeom>
          <a:solidFill>
            <a:srgbClr val="3FAC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175" kern="0" dirty="0">
                <a:solidFill>
                  <a:schemeClr val="bg1"/>
                </a:solidFill>
                <a:latin typeface="Segoe UI Light" panose="020B0502040204020203" pitchFamily="34" charset="0"/>
                <a:ea typeface="Segoe UI" pitchFamily="34" charset="0"/>
                <a:cs typeface="Segoe UI Light" panose="020B0502040204020203" pitchFamily="34" charset="0"/>
              </a:rPr>
              <a:t>Job Monitoring &amp; Management</a:t>
            </a:r>
          </a:p>
        </p:txBody>
      </p:sp>
      <p:sp>
        <p:nvSpPr>
          <p:cNvPr id="24" name="Rectangle 23"/>
          <p:cNvSpPr/>
          <p:nvPr/>
        </p:nvSpPr>
        <p:spPr bwMode="auto">
          <a:xfrm>
            <a:off x="8998444" y="4801735"/>
            <a:ext cx="1304922" cy="448081"/>
          </a:xfrm>
          <a:prstGeom prst="rect">
            <a:avLst/>
          </a:prstGeom>
          <a:solidFill>
            <a:srgbClr val="3FAC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175" kern="0" dirty="0">
                <a:solidFill>
                  <a:schemeClr val="bg1"/>
                </a:solidFill>
                <a:latin typeface="Segoe UI Light" panose="020B0502040204020203" pitchFamily="34" charset="0"/>
                <a:ea typeface="Segoe UI" pitchFamily="34" charset="0"/>
                <a:cs typeface="Segoe UI Light" panose="020B0502040204020203" pitchFamily="34" charset="0"/>
              </a:rPr>
              <a:t>Usage Reporting</a:t>
            </a:r>
          </a:p>
        </p:txBody>
      </p:sp>
      <p:sp>
        <p:nvSpPr>
          <p:cNvPr id="25" name="Rectangle 24"/>
          <p:cNvSpPr/>
          <p:nvPr/>
        </p:nvSpPr>
        <p:spPr bwMode="auto">
          <a:xfrm>
            <a:off x="10426509" y="4801735"/>
            <a:ext cx="1220725" cy="448081"/>
          </a:xfrm>
          <a:prstGeom prst="rect">
            <a:avLst/>
          </a:prstGeom>
          <a:solidFill>
            <a:srgbClr val="3FAC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175" kern="0" dirty="0">
                <a:solidFill>
                  <a:schemeClr val="bg1"/>
                </a:solidFill>
                <a:latin typeface="Segoe UI Light" panose="020B0502040204020203" pitchFamily="34" charset="0"/>
                <a:ea typeface="Segoe UI" pitchFamily="34" charset="0"/>
                <a:cs typeface="Segoe UI Light" panose="020B0502040204020203" pitchFamily="34" charset="0"/>
              </a:rPr>
              <a:t>Metering &amp; Single Bill</a:t>
            </a:r>
          </a:p>
        </p:txBody>
      </p:sp>
      <p:grpSp>
        <p:nvGrpSpPr>
          <p:cNvPr id="26" name="Group 25"/>
          <p:cNvGrpSpPr/>
          <p:nvPr/>
        </p:nvGrpSpPr>
        <p:grpSpPr>
          <a:xfrm>
            <a:off x="8802282" y="2961057"/>
            <a:ext cx="930304" cy="945233"/>
            <a:chOff x="7851173" y="2429492"/>
            <a:chExt cx="949228" cy="964461"/>
          </a:xfrm>
        </p:grpSpPr>
        <p:grpSp>
          <p:nvGrpSpPr>
            <p:cNvPr id="27" name="Group 26"/>
            <p:cNvGrpSpPr/>
            <p:nvPr/>
          </p:nvGrpSpPr>
          <p:grpSpPr>
            <a:xfrm>
              <a:off x="7851173" y="2429492"/>
              <a:ext cx="949228" cy="964461"/>
              <a:chOff x="7691031" y="3769403"/>
              <a:chExt cx="949228" cy="964461"/>
            </a:xfrm>
          </p:grpSpPr>
          <p:sp>
            <p:nvSpPr>
              <p:cNvPr id="29" name="Rectangle 28"/>
              <p:cNvSpPr/>
              <p:nvPr/>
            </p:nvSpPr>
            <p:spPr bwMode="auto">
              <a:xfrm>
                <a:off x="7691031" y="3769403"/>
                <a:ext cx="949228" cy="9644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765" kern="0" dirty="0">
                    <a:solidFill>
                      <a:schemeClr val="bg1"/>
                    </a:solidFill>
                    <a:latin typeface="Segoe UI Light" panose="020B0502040204020203" pitchFamily="34" charset="0"/>
                    <a:ea typeface="Segoe UI" pitchFamily="34" charset="0"/>
                    <a:cs typeface="Segoe UI Light" panose="020B0502040204020203" pitchFamily="34" charset="0"/>
                  </a:rPr>
                  <a:t>VM</a:t>
                </a:r>
              </a:p>
            </p:txBody>
          </p:sp>
          <p:sp>
            <p:nvSpPr>
              <p:cNvPr id="30" name="Rectangle 29"/>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68"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050" b="1" kern="0" dirty="0">
                    <a:solidFill>
                      <a:schemeClr val="bg1"/>
                    </a:solidFill>
                    <a:latin typeface="Segoe UI Light" panose="020B0502040204020203" pitchFamily="34" charset="0"/>
                    <a:ea typeface="Segoe UI" pitchFamily="34" charset="0"/>
                    <a:cs typeface="Segoe UI Light" panose="020B0502040204020203" pitchFamily="34" charset="0"/>
                  </a:rPr>
                  <a:t>Renderer</a:t>
                </a:r>
              </a:p>
            </p:txBody>
          </p:sp>
        </p:grpSp>
        <p:pic>
          <p:nvPicPr>
            <p:cNvPr id="28" name="Image 42" descr="Gear icon.png"/>
            <p:cNvPicPr>
              <a:picLocks noChangeAspect="1"/>
            </p:cNvPicPr>
            <p:nvPr/>
          </p:nvPicPr>
          <p:blipFill>
            <a:blip r:embed="rId3" cstate="print"/>
            <a:stretch>
              <a:fillRect/>
            </a:stretch>
          </p:blipFill>
          <p:spPr>
            <a:xfrm>
              <a:off x="7867302" y="3032386"/>
              <a:ext cx="348181" cy="281998"/>
            </a:xfrm>
            <a:prstGeom prst="rect">
              <a:avLst/>
            </a:prstGeom>
          </p:spPr>
        </p:pic>
      </p:grpSp>
      <p:grpSp>
        <p:nvGrpSpPr>
          <p:cNvPr id="31" name="Group 30"/>
          <p:cNvGrpSpPr/>
          <p:nvPr/>
        </p:nvGrpSpPr>
        <p:grpSpPr>
          <a:xfrm>
            <a:off x="9893097" y="2957341"/>
            <a:ext cx="930304" cy="945233"/>
            <a:chOff x="7851173" y="2429492"/>
            <a:chExt cx="949228" cy="964461"/>
          </a:xfrm>
        </p:grpSpPr>
        <p:grpSp>
          <p:nvGrpSpPr>
            <p:cNvPr id="32" name="Group 31"/>
            <p:cNvGrpSpPr/>
            <p:nvPr/>
          </p:nvGrpSpPr>
          <p:grpSpPr>
            <a:xfrm>
              <a:off x="7851173" y="2429492"/>
              <a:ext cx="949228" cy="964461"/>
              <a:chOff x="7691031" y="3769403"/>
              <a:chExt cx="949228" cy="964461"/>
            </a:xfrm>
          </p:grpSpPr>
          <p:sp>
            <p:nvSpPr>
              <p:cNvPr id="34" name="Rectangle 33"/>
              <p:cNvSpPr/>
              <p:nvPr/>
            </p:nvSpPr>
            <p:spPr bwMode="auto">
              <a:xfrm>
                <a:off x="7691031" y="3769403"/>
                <a:ext cx="949228" cy="9644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765" kern="0" dirty="0">
                    <a:solidFill>
                      <a:schemeClr val="bg1"/>
                    </a:solidFill>
                    <a:latin typeface="Segoe UI Light" panose="020B0502040204020203" pitchFamily="34" charset="0"/>
                    <a:ea typeface="Segoe UI" pitchFamily="34" charset="0"/>
                    <a:cs typeface="Segoe UI Light" panose="020B0502040204020203" pitchFamily="34" charset="0"/>
                  </a:rPr>
                  <a:t>VM</a:t>
                </a:r>
              </a:p>
            </p:txBody>
          </p:sp>
          <p:sp>
            <p:nvSpPr>
              <p:cNvPr id="35" name="Rectangle 34"/>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68"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100" b="1" kern="0" dirty="0">
                    <a:solidFill>
                      <a:schemeClr val="bg1"/>
                    </a:solidFill>
                    <a:latin typeface="Segoe UI Light" panose="020B0502040204020203" pitchFamily="34" charset="0"/>
                    <a:ea typeface="Segoe UI" pitchFamily="34" charset="0"/>
                    <a:cs typeface="Segoe UI Light" panose="020B0502040204020203" pitchFamily="34" charset="0"/>
                  </a:rPr>
                  <a:t>Renderer</a:t>
                </a:r>
                <a:endParaRPr lang="en-US" sz="1125" b="1" kern="0" dirty="0">
                  <a:solidFill>
                    <a:schemeClr val="bg1"/>
                  </a:solidFill>
                  <a:latin typeface="Segoe UI Light" panose="020B0502040204020203" pitchFamily="34" charset="0"/>
                  <a:ea typeface="Segoe UI" pitchFamily="34" charset="0"/>
                  <a:cs typeface="Segoe UI Light" panose="020B0502040204020203" pitchFamily="34" charset="0"/>
                </a:endParaRPr>
              </a:p>
            </p:txBody>
          </p:sp>
        </p:grpSp>
        <p:pic>
          <p:nvPicPr>
            <p:cNvPr id="33" name="Image 42" descr="Gear icon.png"/>
            <p:cNvPicPr>
              <a:picLocks noChangeAspect="1"/>
            </p:cNvPicPr>
            <p:nvPr/>
          </p:nvPicPr>
          <p:blipFill>
            <a:blip r:embed="rId3" cstate="print"/>
            <a:stretch>
              <a:fillRect/>
            </a:stretch>
          </p:blipFill>
          <p:spPr>
            <a:xfrm>
              <a:off x="7867302" y="3032386"/>
              <a:ext cx="348181" cy="281998"/>
            </a:xfrm>
            <a:prstGeom prst="rect">
              <a:avLst/>
            </a:prstGeom>
          </p:spPr>
        </p:pic>
      </p:grpSp>
      <p:grpSp>
        <p:nvGrpSpPr>
          <p:cNvPr id="36" name="Group 35"/>
          <p:cNvGrpSpPr/>
          <p:nvPr/>
        </p:nvGrpSpPr>
        <p:grpSpPr>
          <a:xfrm>
            <a:off x="10983909" y="2961056"/>
            <a:ext cx="930304" cy="945233"/>
            <a:chOff x="7851173" y="2429492"/>
            <a:chExt cx="949228" cy="964461"/>
          </a:xfrm>
        </p:grpSpPr>
        <p:grpSp>
          <p:nvGrpSpPr>
            <p:cNvPr id="37" name="Group 36"/>
            <p:cNvGrpSpPr/>
            <p:nvPr/>
          </p:nvGrpSpPr>
          <p:grpSpPr>
            <a:xfrm>
              <a:off x="7851173" y="2429492"/>
              <a:ext cx="949228" cy="964461"/>
              <a:chOff x="7691031" y="3769403"/>
              <a:chExt cx="949228" cy="964461"/>
            </a:xfrm>
          </p:grpSpPr>
          <p:sp>
            <p:nvSpPr>
              <p:cNvPr id="39" name="Rectangle 38"/>
              <p:cNvSpPr/>
              <p:nvPr/>
            </p:nvSpPr>
            <p:spPr bwMode="auto">
              <a:xfrm>
                <a:off x="7691031" y="3769403"/>
                <a:ext cx="949228" cy="9644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765" kern="0" dirty="0">
                    <a:solidFill>
                      <a:schemeClr val="bg1"/>
                    </a:solidFill>
                    <a:latin typeface="Segoe UI Light" panose="020B0502040204020203" pitchFamily="34" charset="0"/>
                    <a:ea typeface="Segoe UI" pitchFamily="34" charset="0"/>
                    <a:cs typeface="Segoe UI Light" panose="020B0502040204020203" pitchFamily="34" charset="0"/>
                  </a:rPr>
                  <a:t>VM</a:t>
                </a:r>
              </a:p>
            </p:txBody>
          </p:sp>
          <p:sp>
            <p:nvSpPr>
              <p:cNvPr id="40" name="Rectangle 39"/>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68"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100" b="1" kern="0" dirty="0">
                    <a:solidFill>
                      <a:schemeClr val="bg1"/>
                    </a:solidFill>
                    <a:latin typeface="Segoe UI Light" panose="020B0502040204020203" pitchFamily="34" charset="0"/>
                    <a:ea typeface="Segoe UI" pitchFamily="34" charset="0"/>
                    <a:cs typeface="Segoe UI Light" panose="020B0502040204020203" pitchFamily="34" charset="0"/>
                  </a:rPr>
                  <a:t>Renderer</a:t>
                </a:r>
                <a:endParaRPr lang="en-US" sz="1125" b="1" kern="0" dirty="0">
                  <a:solidFill>
                    <a:schemeClr val="bg1"/>
                  </a:solidFill>
                  <a:latin typeface="Segoe UI Light" panose="020B0502040204020203" pitchFamily="34" charset="0"/>
                  <a:ea typeface="Segoe UI" pitchFamily="34" charset="0"/>
                  <a:cs typeface="Segoe UI Light" panose="020B0502040204020203" pitchFamily="34" charset="0"/>
                </a:endParaRPr>
              </a:p>
            </p:txBody>
          </p:sp>
        </p:grpSp>
        <p:pic>
          <p:nvPicPr>
            <p:cNvPr id="38" name="Image 42" descr="Gear icon.png"/>
            <p:cNvPicPr>
              <a:picLocks noChangeAspect="1"/>
            </p:cNvPicPr>
            <p:nvPr/>
          </p:nvPicPr>
          <p:blipFill>
            <a:blip r:embed="rId3" cstate="print"/>
            <a:stretch>
              <a:fillRect/>
            </a:stretch>
          </p:blipFill>
          <p:spPr>
            <a:xfrm>
              <a:off x="7867302" y="3032386"/>
              <a:ext cx="348181" cy="281998"/>
            </a:xfrm>
            <a:prstGeom prst="rect">
              <a:avLst/>
            </a:prstGeom>
          </p:spPr>
        </p:pic>
      </p:grpSp>
      <p:sp>
        <p:nvSpPr>
          <p:cNvPr id="41" name="Rectangle 40"/>
          <p:cNvSpPr/>
          <p:nvPr/>
        </p:nvSpPr>
        <p:spPr bwMode="auto">
          <a:xfrm>
            <a:off x="454586" y="2018163"/>
            <a:ext cx="3302947" cy="487625"/>
          </a:xfrm>
          <a:prstGeom prst="rect">
            <a:avLst/>
          </a:prstGeom>
          <a:solidFill>
            <a:schemeClr val="bg2">
              <a:lumMod val="2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8961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961" kern="0" dirty="0">
                <a:solidFill>
                  <a:schemeClr val="bg1"/>
                </a:solidFill>
                <a:latin typeface="Segoe UI Light" panose="020B0502040204020203" pitchFamily="34" charset="0"/>
                <a:ea typeface="Segoe UI" pitchFamily="34" charset="0"/>
                <a:cs typeface="Segoe UI Light" panose="020B0502040204020203" pitchFamily="34" charset="0"/>
              </a:rPr>
              <a:t>Integrated Client Plugin</a:t>
            </a:r>
          </a:p>
        </p:txBody>
      </p:sp>
      <p:sp>
        <p:nvSpPr>
          <p:cNvPr id="42" name="Rounded Rectangle 41"/>
          <p:cNvSpPr/>
          <p:nvPr/>
        </p:nvSpPr>
        <p:spPr bwMode="auto">
          <a:xfrm>
            <a:off x="6234478" y="2637175"/>
            <a:ext cx="1764511" cy="354174"/>
          </a:xfrm>
          <a:prstGeom prst="roundRect">
            <a:avLst/>
          </a:prstGeom>
          <a:no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43" name="Rounded Rectangle 42"/>
          <p:cNvSpPr/>
          <p:nvPr/>
        </p:nvSpPr>
        <p:spPr bwMode="auto">
          <a:xfrm>
            <a:off x="6241907" y="3052971"/>
            <a:ext cx="1757079" cy="529448"/>
          </a:xfrm>
          <a:prstGeom prst="roundRect">
            <a:avLst/>
          </a:prstGeom>
          <a:no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682" y="4154804"/>
            <a:ext cx="2786684" cy="1932505"/>
          </a:xfrm>
          <a:prstGeom prst="rect">
            <a:avLst/>
          </a:prstGeom>
        </p:spPr>
      </p:pic>
      <p:cxnSp>
        <p:nvCxnSpPr>
          <p:cNvPr id="52" name="Straight Arrow Connector 51"/>
          <p:cNvCxnSpPr/>
          <p:nvPr/>
        </p:nvCxnSpPr>
        <p:spPr>
          <a:xfrm flipH="1">
            <a:off x="9960749" y="4145687"/>
            <a:ext cx="2918" cy="53019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8511" y="938413"/>
            <a:ext cx="392904" cy="392904"/>
          </a:xfrm>
          <a:prstGeom prst="rect">
            <a:avLst/>
          </a:prstGeom>
        </p:spPr>
      </p:pic>
      <p:sp>
        <p:nvSpPr>
          <p:cNvPr id="55" name="TextBox 54"/>
          <p:cNvSpPr txBox="1"/>
          <p:nvPr/>
        </p:nvSpPr>
        <p:spPr>
          <a:xfrm>
            <a:off x="9026451" y="932134"/>
            <a:ext cx="1546482" cy="455749"/>
          </a:xfrm>
          <a:prstGeom prst="rect">
            <a:avLst/>
          </a:prstGeom>
          <a:noFill/>
        </p:spPr>
        <p:txBody>
          <a:bodyPr wrap="square" lIns="0" tIns="143387" rIns="0" bIns="143387" rtlCol="0">
            <a:spAutoFit/>
          </a:bodyPr>
          <a:lstStyle/>
          <a:p>
            <a:pPr defTabSz="913899">
              <a:lnSpc>
                <a:spcPct val="90000"/>
              </a:lnSpc>
              <a:defRPr/>
            </a:pPr>
            <a:r>
              <a:rPr lang="en-US" sz="1200" kern="0" dirty="0">
                <a:solidFill>
                  <a:schemeClr val="bg1"/>
                </a:solidFill>
                <a:latin typeface="Segoe UI Light" panose="020B0502040204020203" pitchFamily="34" charset="0"/>
                <a:ea typeface="Segoe UI" pitchFamily="34" charset="0"/>
                <a:cs typeface="Segoe UI Light" panose="020B0502040204020203" pitchFamily="34" charset="0"/>
              </a:rPr>
              <a:t>Azure Batch</a:t>
            </a:r>
          </a:p>
        </p:txBody>
      </p:sp>
      <p:sp>
        <p:nvSpPr>
          <p:cNvPr id="57" name="Rectangle 56"/>
          <p:cNvSpPr/>
          <p:nvPr/>
        </p:nvSpPr>
        <p:spPr>
          <a:xfrm>
            <a:off x="8576031" y="1457167"/>
            <a:ext cx="3520711" cy="26239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cxnSp>
        <p:nvCxnSpPr>
          <p:cNvPr id="61" name="Straight Arrow Connector 60"/>
          <p:cNvCxnSpPr/>
          <p:nvPr/>
        </p:nvCxnSpPr>
        <p:spPr>
          <a:xfrm flipV="1">
            <a:off x="8177240" y="3185763"/>
            <a:ext cx="325775" cy="8711"/>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6" name="Picture 65"/>
          <p:cNvPicPr>
            <a:picLocks noChangeAspect="1"/>
          </p:cNvPicPr>
          <p:nvPr/>
        </p:nvPicPr>
        <p:blipFill>
          <a:blip r:embed="rId6"/>
          <a:stretch>
            <a:fillRect/>
          </a:stretch>
        </p:blipFill>
        <p:spPr>
          <a:xfrm>
            <a:off x="1027490" y="2561132"/>
            <a:ext cx="1995277" cy="3168012"/>
          </a:xfrm>
          <a:prstGeom prst="rect">
            <a:avLst/>
          </a:prstGeom>
        </p:spPr>
      </p:pic>
      <p:pic>
        <p:nvPicPr>
          <p:cNvPr id="47" name="Picture 4" descr="https://rendering.azure.com/images/3ds-ma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4963" y="2216812"/>
            <a:ext cx="1334560" cy="5338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rendering.azure.com/images/may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8248" y="2164124"/>
            <a:ext cx="1512718" cy="60508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s://rendering.azure.com/images/solid-ang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2243" y="1526541"/>
            <a:ext cx="1526839" cy="610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
          <p:cNvPicPr>
            <a:picLocks noChangeAspect="1"/>
          </p:cNvPicPr>
          <p:nvPr/>
        </p:nvPicPr>
        <p:blipFill rotWithShape="1">
          <a:blip r:embed="rId3"/>
          <a:srcRect t="9091" r="21800" b="2"/>
          <a:stretch/>
        </p:blipFill>
        <p:spPr bwMode="ltGray">
          <a:xfrm>
            <a:off x="4818888" y="497"/>
            <a:ext cx="7373113" cy="6857016"/>
          </a:xfrm>
          <a:prstGeom prst="rect">
            <a:avLst/>
          </a:prstGeom>
          <a:blipFill>
            <a:blip r:embed="rId4"/>
            <a:stretch>
              <a:fillRect/>
            </a:stretch>
          </a:blipFill>
        </p:spPr>
      </p:pic>
      <p:sp>
        <p:nvSpPr>
          <p:cNvPr id="2" name="Title 1"/>
          <p:cNvSpPr>
            <a:spLocks noGrp="1"/>
          </p:cNvSpPr>
          <p:nvPr>
            <p:ph type="title"/>
          </p:nvPr>
        </p:nvSpPr>
        <p:spPr>
          <a:xfrm>
            <a:off x="187256" y="2103593"/>
            <a:ext cx="4948429" cy="2650824"/>
          </a:xfrm>
        </p:spPr>
        <p:txBody>
          <a:bodyPr vert="horz" wrap="square" lIns="89642" tIns="44821" rIns="89642" bIns="44821" rtlCol="0" anchor="t">
            <a:normAutofit/>
          </a:bodyPr>
          <a:lstStyle/>
          <a:p>
            <a:pPr defTabSz="896386"/>
            <a:r>
              <a:rPr lang="en-US" sz="5392" dirty="0">
                <a:solidFill>
                  <a:schemeClr val="bg1"/>
                </a:solidFill>
                <a:latin typeface="Segoe UI Light" panose="020B0502040204020203" pitchFamily="34" charset="0"/>
                <a:cs typeface="Segoe UI Light" panose="020B0502040204020203" pitchFamily="34" charset="0"/>
              </a:rPr>
              <a:t>Demo</a:t>
            </a:r>
            <a:br>
              <a:rPr lang="en-US" sz="5392" dirty="0">
                <a:solidFill>
                  <a:schemeClr val="bg1"/>
                </a:solidFill>
                <a:latin typeface="Segoe UI Light" panose="020B0502040204020203" pitchFamily="34" charset="0"/>
                <a:cs typeface="Segoe UI Light" panose="020B0502040204020203" pitchFamily="34" charset="0"/>
              </a:rPr>
            </a:br>
            <a:r>
              <a:rPr lang="en-US" sz="2745" dirty="0">
                <a:solidFill>
                  <a:schemeClr val="bg1"/>
                </a:solidFill>
                <a:latin typeface="Segoe UI Light" panose="020B0502040204020203" pitchFamily="34" charset="0"/>
                <a:cs typeface="Segoe UI Light" panose="020B0502040204020203" pitchFamily="34" charset="0"/>
              </a:rPr>
              <a:t>Azure Batch Rendering Platform</a:t>
            </a:r>
            <a:endParaRPr lang="en-US" sz="5392"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4530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34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9009381" y="5445956"/>
            <a:ext cx="3033216" cy="1254322"/>
          </a:xfrm>
          <a:prstGeom prst="rect">
            <a:avLst/>
          </a:prstGeom>
        </p:spPr>
      </p:pic>
    </p:spTree>
    <p:extLst>
      <p:ext uri="{BB962C8B-B14F-4D97-AF65-F5344CB8AC3E}">
        <p14:creationId xmlns:p14="http://schemas.microsoft.com/office/powerpoint/2010/main" val="30649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0" y="0"/>
            <a:ext cx="13730573" cy="6865287"/>
          </a:xfrm>
          <a:prstGeom prst="rect">
            <a:avLst/>
          </a:prstGeom>
        </p:spPr>
      </p:pic>
      <p:pic>
        <p:nvPicPr>
          <p:cNvPr id="17" name="Picture 2" descr="Conductor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831" y="4512410"/>
            <a:ext cx="3510997" cy="22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8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2548" y="2564701"/>
            <a:ext cx="6424559" cy="1569638"/>
          </a:xfrm>
        </p:spPr>
        <p:txBody>
          <a:bodyPr vert="horz" wrap="square" lIns="89642" tIns="44821" rIns="89642" bIns="44821" rtlCol="0" anchor="t">
            <a:normAutofit/>
          </a:bodyPr>
          <a:lstStyle/>
          <a:p>
            <a:pPr defTabSz="896386"/>
            <a:r>
              <a:rPr lang="en-US" sz="5392" dirty="0">
                <a:solidFill>
                  <a:schemeClr val="bg1"/>
                </a:solidFill>
                <a:latin typeface="Segoe UI Light" panose="020B0502040204020203" pitchFamily="34" charset="0"/>
                <a:cs typeface="Segoe UI Light" panose="020B0502040204020203" pitchFamily="34" charset="0"/>
              </a:rPr>
              <a:t>rendering.azure.com</a:t>
            </a:r>
          </a:p>
        </p:txBody>
      </p:sp>
    </p:spTree>
    <p:extLst>
      <p:ext uri="{BB962C8B-B14F-4D97-AF65-F5344CB8AC3E}">
        <p14:creationId xmlns:p14="http://schemas.microsoft.com/office/powerpoint/2010/main" val="299268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999313"/>
          </a:xfrm>
        </p:spPr>
        <p:txBody>
          <a:bodyPr/>
          <a:lstStyle/>
          <a:p>
            <a:r>
              <a:rPr lang="en-US" dirty="0"/>
              <a:t>Low-Priority VMs</a:t>
            </a:r>
          </a:p>
        </p:txBody>
      </p:sp>
    </p:spTree>
    <p:extLst>
      <p:ext uri="{BB962C8B-B14F-4D97-AF65-F5344CB8AC3E}">
        <p14:creationId xmlns:p14="http://schemas.microsoft.com/office/powerpoint/2010/main" val="29543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Low-Priority VMs Overview</a:t>
            </a:r>
          </a:p>
        </p:txBody>
      </p:sp>
      <p:sp>
        <p:nvSpPr>
          <p:cNvPr id="3" name="Text Placeholder 2"/>
          <p:cNvSpPr>
            <a:spLocks noGrp="1"/>
          </p:cNvSpPr>
          <p:nvPr>
            <p:ph type="body" sz="quarter" idx="10"/>
          </p:nvPr>
        </p:nvSpPr>
        <p:spPr>
          <a:xfrm>
            <a:off x="269303" y="1187963"/>
            <a:ext cx="11655078" cy="5168723"/>
          </a:xfrm>
        </p:spPr>
        <p:txBody>
          <a:bodyPr/>
          <a:lstStyle/>
          <a:p>
            <a:pPr marL="0" indent="0">
              <a:buNone/>
            </a:pPr>
            <a:r>
              <a:rPr lang="en-US" dirty="0"/>
              <a:t>Significantly lower priced compute:</a:t>
            </a:r>
          </a:p>
          <a:p>
            <a:pPr lvl="1"/>
            <a:r>
              <a:rPr lang="en-US" dirty="0"/>
              <a:t>Up to 80% discount compared to on-demand price</a:t>
            </a:r>
          </a:p>
          <a:p>
            <a:pPr lvl="1"/>
            <a:r>
              <a:rPr lang="en-US" dirty="0"/>
              <a:t>Fixed price</a:t>
            </a:r>
          </a:p>
          <a:p>
            <a:pPr lvl="1"/>
            <a:r>
              <a:rPr lang="en-US" dirty="0"/>
              <a:t>All Batch VM sizes and regions</a:t>
            </a:r>
          </a:p>
          <a:p>
            <a:pPr lvl="1"/>
            <a:r>
              <a:rPr lang="en-US" dirty="0"/>
              <a:t>Uses surplus capacity; availability could vary; VMs could be preempted</a:t>
            </a:r>
          </a:p>
          <a:p>
            <a:pPr marL="0" indent="0">
              <a:buNone/>
            </a:pPr>
            <a:r>
              <a:rPr lang="en-US" dirty="0"/>
              <a:t>Suitable workloads:</a:t>
            </a:r>
          </a:p>
          <a:p>
            <a:pPr lvl="1"/>
            <a:r>
              <a:rPr lang="en-US" dirty="0"/>
              <a:t>Distributed parallel jobs - many discrete tasks, interrupt tolerant, shorter task execution times, flexible job completion time</a:t>
            </a:r>
          </a:p>
          <a:p>
            <a:pPr lvl="1"/>
            <a:r>
              <a:rPr lang="en-US" dirty="0"/>
              <a:t>E.g. Dev, test – regression, scale, load</a:t>
            </a:r>
          </a:p>
          <a:p>
            <a:pPr marL="0" indent="0">
              <a:buNone/>
            </a:pPr>
            <a:r>
              <a:rPr lang="en-US" dirty="0"/>
              <a:t>Value:</a:t>
            </a:r>
          </a:p>
          <a:p>
            <a:pPr lvl="1"/>
            <a:r>
              <a:rPr lang="en-US" dirty="0"/>
              <a:t>Get work done for lower cost, faster, or do more for same price</a:t>
            </a:r>
          </a:p>
        </p:txBody>
      </p:sp>
    </p:spTree>
    <p:extLst>
      <p:ext uri="{BB962C8B-B14F-4D97-AF65-F5344CB8AC3E}">
        <p14:creationId xmlns:p14="http://schemas.microsoft.com/office/powerpoint/2010/main" val="4434739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33539" y="571198"/>
            <a:ext cx="11975829" cy="6372845"/>
          </a:xfrm>
          <a:prstGeom prst="rect">
            <a:avLst/>
          </a:prstGeom>
          <a:noFill/>
          <a:ln>
            <a:noFill/>
          </a:ln>
        </p:spPr>
      </p:pic>
      <p:pic>
        <p:nvPicPr>
          <p:cNvPr id="212" name="Picture 2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98828" y="2864243"/>
            <a:ext cx="539906" cy="546483"/>
          </a:xfrm>
          <a:prstGeom prst="rect">
            <a:avLst/>
          </a:prstGeom>
          <a:effectLst>
            <a:outerShdw blurRad="63500" sx="102000" sy="102000" algn="ctr" rotWithShape="0">
              <a:prstClr val="black">
                <a:alpha val="40000"/>
              </a:prstClr>
            </a:outerShdw>
          </a:effectLst>
        </p:spPr>
      </p:pic>
      <p:sp>
        <p:nvSpPr>
          <p:cNvPr id="215" name="Rectangle 214"/>
          <p:cNvSpPr/>
          <p:nvPr/>
        </p:nvSpPr>
        <p:spPr bwMode="auto">
          <a:xfrm>
            <a:off x="1852551" y="2180733"/>
            <a:ext cx="622798"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0" i="0" u="none" strike="noStrike" kern="0" cap="none" spc="0" normalizeH="0" baseline="0" noProof="0">
                <a:ln>
                  <a:noFill/>
                </a:ln>
                <a:solidFill>
                  <a:schemeClr val="tx1"/>
                </a:solidFill>
                <a:effectLst/>
                <a:uLnTx/>
                <a:uFillTx/>
                <a:latin typeface="Segoe UI" panose="020B0502040204020203" pitchFamily="34" charset="0"/>
                <a:ea typeface="Verdana" panose="020B0604030504040204" pitchFamily="34" charset="0"/>
                <a:cs typeface="Segoe UI" panose="020B0502040204020203" pitchFamily="34" charset="0"/>
              </a:rPr>
              <a:t>Central US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0" i="1" u="none" strike="noStrike" kern="0" cap="none" spc="0" normalizeH="0" baseline="0" noProof="0">
                <a:ln>
                  <a:noFill/>
                </a:ln>
                <a:solidFill>
                  <a:schemeClr val="tx1"/>
                </a:solidFill>
                <a:effectLst/>
                <a:uLnTx/>
                <a:uFillTx/>
                <a:latin typeface="Segoe UI" panose="020B0502040204020203" pitchFamily="34" charset="0"/>
                <a:ea typeface="Verdana" panose="020B0604030504040204" pitchFamily="34" charset="0"/>
                <a:cs typeface="Segoe UI" panose="020B0502040204020203" pitchFamily="34" charset="0"/>
              </a:rPr>
              <a:t>Iowa</a:t>
            </a:r>
          </a:p>
        </p:txBody>
      </p:sp>
      <p:sp>
        <p:nvSpPr>
          <p:cNvPr id="216" name="Rectangle 215"/>
          <p:cNvSpPr/>
          <p:nvPr/>
        </p:nvSpPr>
        <p:spPr bwMode="auto">
          <a:xfrm>
            <a:off x="1111861" y="3171653"/>
            <a:ext cx="593418"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West US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California</a:t>
            </a:r>
          </a:p>
        </p:txBody>
      </p:sp>
      <p:sp>
        <p:nvSpPr>
          <p:cNvPr id="217" name="Rectangle 216"/>
          <p:cNvSpPr/>
          <p:nvPr/>
        </p:nvSpPr>
        <p:spPr bwMode="auto">
          <a:xfrm>
            <a:off x="3908640" y="2931187"/>
            <a:ext cx="559250"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East US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Virginia</a:t>
            </a:r>
          </a:p>
        </p:txBody>
      </p:sp>
      <p:sp>
        <p:nvSpPr>
          <p:cNvPr id="218" name="Rectangle 217"/>
          <p:cNvSpPr/>
          <p:nvPr/>
        </p:nvSpPr>
        <p:spPr bwMode="auto">
          <a:xfrm>
            <a:off x="3027296" y="3558628"/>
            <a:ext cx="656144"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a:t>
            </a:r>
            <a:r>
              <a:rPr kumimoji="0" lang="en-US" sz="751" b="1" i="0" u="none" strike="noStrike" kern="0" cap="none" spc="0" normalizeH="0" baseline="0" noProof="0" err="1">
                <a:ln>
                  <a:noFill/>
                </a:ln>
                <a:solidFill>
                  <a:schemeClr val="tx1"/>
                </a:solidFill>
                <a:effectLst/>
                <a:uLnTx/>
                <a:uFillTx/>
                <a:latin typeface="Segoe UI Light"/>
                <a:ea typeface="Verdana" panose="020B0604030504040204" pitchFamily="34" charset="0"/>
                <a:cs typeface="Arial" panose="020B0604020202020204" pitchFamily="34" charset="0"/>
              </a:rPr>
              <a:t>Gov</a:t>
            </a:r>
            <a:endPar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endParaRP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Virginia</a:t>
            </a:r>
          </a:p>
        </p:txBody>
      </p:sp>
      <p:sp>
        <p:nvSpPr>
          <p:cNvPr id="219" name="Rectangle 218"/>
          <p:cNvSpPr/>
          <p:nvPr/>
        </p:nvSpPr>
        <p:spPr bwMode="auto">
          <a:xfrm>
            <a:off x="2238735" y="1890926"/>
            <a:ext cx="893949"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0" i="0" u="none" strike="noStrike" kern="0" cap="none" spc="0" normalizeH="0" baseline="0" noProof="0">
                <a:ln>
                  <a:noFill/>
                </a:ln>
                <a:solidFill>
                  <a:schemeClr val="tx1"/>
                </a:solidFill>
                <a:effectLst/>
                <a:uLnTx/>
                <a:uFillTx/>
                <a:latin typeface="Segoe UI" panose="020B0502040204020203" pitchFamily="34" charset="0"/>
                <a:ea typeface="Verdana" panose="020B0604030504040204" pitchFamily="34" charset="0"/>
                <a:cs typeface="Segoe UI" panose="020B0502040204020203" pitchFamily="34" charset="0"/>
              </a:rPr>
              <a:t>North Central US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0" i="1" u="none" strike="noStrike" kern="0" cap="none" spc="0" normalizeH="0" baseline="0" noProof="0">
                <a:ln>
                  <a:noFill/>
                </a:ln>
                <a:solidFill>
                  <a:schemeClr val="tx1"/>
                </a:solidFill>
                <a:effectLst/>
                <a:uLnTx/>
                <a:uFillTx/>
                <a:latin typeface="Segoe UI" panose="020B0502040204020203" pitchFamily="34" charset="0"/>
                <a:ea typeface="Verdana" panose="020B0604030504040204" pitchFamily="34" charset="0"/>
                <a:cs typeface="Segoe UI" panose="020B0502040204020203" pitchFamily="34" charset="0"/>
              </a:rPr>
              <a:t>Illinois</a:t>
            </a:r>
          </a:p>
        </p:txBody>
      </p:sp>
      <p:sp>
        <p:nvSpPr>
          <p:cNvPr id="220" name="Rectangle 219"/>
          <p:cNvSpPr/>
          <p:nvPr/>
        </p:nvSpPr>
        <p:spPr bwMode="auto">
          <a:xfrm>
            <a:off x="1257006" y="2456729"/>
            <a:ext cx="517085"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a:t>
            </a:r>
            <a:r>
              <a:rPr kumimoji="0" lang="en-US" sz="751" b="1" i="0" u="none" strike="noStrike" kern="0" cap="none" spc="0" normalizeH="0" baseline="0" noProof="0" err="1">
                <a:ln>
                  <a:noFill/>
                </a:ln>
                <a:solidFill>
                  <a:schemeClr val="tx1"/>
                </a:solidFill>
                <a:effectLst/>
                <a:uLnTx/>
                <a:uFillTx/>
                <a:latin typeface="Segoe UI Light"/>
                <a:ea typeface="Verdana" panose="020B0604030504040204" pitchFamily="34" charset="0"/>
                <a:cs typeface="Arial" panose="020B0604020202020204" pitchFamily="34" charset="0"/>
              </a:rPr>
              <a:t>Gov</a:t>
            </a:r>
            <a:endPar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endParaRP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Iowa</a:t>
            </a:r>
          </a:p>
        </p:txBody>
      </p:sp>
      <p:sp>
        <p:nvSpPr>
          <p:cNvPr id="221" name="Rectangle 220"/>
          <p:cNvSpPr>
            <a:spLocks/>
          </p:cNvSpPr>
          <p:nvPr/>
        </p:nvSpPr>
        <p:spPr bwMode="auto">
          <a:xfrm>
            <a:off x="1429473" y="3713419"/>
            <a:ext cx="93681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Texas</a:t>
            </a:r>
          </a:p>
        </p:txBody>
      </p:sp>
      <p:sp>
        <p:nvSpPr>
          <p:cNvPr id="222" name="Rectangle 221"/>
          <p:cNvSpPr/>
          <p:nvPr/>
        </p:nvSpPr>
        <p:spPr bwMode="auto">
          <a:xfrm>
            <a:off x="4822829" y="5358049"/>
            <a:ext cx="83015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Sao Paulo State</a:t>
            </a:r>
          </a:p>
        </p:txBody>
      </p:sp>
      <p:sp>
        <p:nvSpPr>
          <p:cNvPr id="223" name="Rectangle 222"/>
          <p:cNvSpPr/>
          <p:nvPr/>
        </p:nvSpPr>
        <p:spPr bwMode="auto">
          <a:xfrm>
            <a:off x="6021454" y="1919162"/>
            <a:ext cx="767301"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Netherlands</a:t>
            </a:r>
          </a:p>
        </p:txBody>
      </p:sp>
      <p:sp>
        <p:nvSpPr>
          <p:cNvPr id="224" name="Rectangle 223"/>
          <p:cNvSpPr/>
          <p:nvPr/>
        </p:nvSpPr>
        <p:spPr bwMode="auto">
          <a:xfrm>
            <a:off x="9383603" y="2365599"/>
            <a:ext cx="77019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China North </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Beijing</a:t>
            </a:r>
          </a:p>
        </p:txBody>
      </p:sp>
      <p:sp>
        <p:nvSpPr>
          <p:cNvPr id="225" name="Rectangle 224"/>
          <p:cNvSpPr/>
          <p:nvPr/>
        </p:nvSpPr>
        <p:spPr bwMode="auto">
          <a:xfrm>
            <a:off x="8546934" y="2776850"/>
            <a:ext cx="74919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Shanghai</a:t>
            </a:r>
          </a:p>
        </p:txBody>
      </p:sp>
      <p:sp>
        <p:nvSpPr>
          <p:cNvPr id="226" name="Rectangle 225"/>
          <p:cNvSpPr/>
          <p:nvPr/>
        </p:nvSpPr>
        <p:spPr bwMode="auto">
          <a:xfrm>
            <a:off x="10725159" y="2687751"/>
            <a:ext cx="867767"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Tokyo, Saitama</a:t>
            </a:r>
          </a:p>
        </p:txBody>
      </p:sp>
      <p:sp>
        <p:nvSpPr>
          <p:cNvPr id="227" name="Rectangle 226"/>
          <p:cNvSpPr/>
          <p:nvPr/>
        </p:nvSpPr>
        <p:spPr bwMode="auto">
          <a:xfrm>
            <a:off x="10725158" y="3161386"/>
            <a:ext cx="709845"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Osaka</a:t>
            </a:r>
          </a:p>
        </p:txBody>
      </p:sp>
      <p:grpSp>
        <p:nvGrpSpPr>
          <p:cNvPr id="228" name="Group 227"/>
          <p:cNvGrpSpPr/>
          <p:nvPr/>
        </p:nvGrpSpPr>
        <p:grpSpPr>
          <a:xfrm>
            <a:off x="8211849" y="3571725"/>
            <a:ext cx="1047688" cy="761508"/>
            <a:chOff x="8473045" y="3746910"/>
            <a:chExt cx="1086983" cy="749750"/>
          </a:xfrm>
        </p:grpSpPr>
        <p:pic>
          <p:nvPicPr>
            <p:cNvPr id="316" name="Picture 3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317" name="Rectangle 316"/>
            <p:cNvSpPr/>
            <p:nvPr/>
          </p:nvSpPr>
          <p:spPr bwMode="auto">
            <a:xfrm>
              <a:off x="8820698" y="3746910"/>
              <a:ext cx="739330" cy="2801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Chennai</a:t>
              </a:r>
            </a:p>
          </p:txBody>
        </p:sp>
        <p:cxnSp>
          <p:nvCxnSpPr>
            <p:cNvPr id="318" name="Straight Connector 317"/>
            <p:cNvCxnSpPr>
              <a:stCxn id="317"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229" name="Rectangle 228"/>
          <p:cNvSpPr/>
          <p:nvPr/>
        </p:nvSpPr>
        <p:spPr bwMode="auto">
          <a:xfrm>
            <a:off x="9861787" y="3839939"/>
            <a:ext cx="709571"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Hong Kong</a:t>
            </a:r>
          </a:p>
        </p:txBody>
      </p:sp>
      <p:sp>
        <p:nvSpPr>
          <p:cNvPr id="230" name="Rectangle 229"/>
          <p:cNvSpPr/>
          <p:nvPr/>
        </p:nvSpPr>
        <p:spPr bwMode="auto">
          <a:xfrm>
            <a:off x="8200413" y="4378508"/>
            <a:ext cx="611002"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SE Asia</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Singapore</a:t>
            </a:r>
          </a:p>
        </p:txBody>
      </p:sp>
      <p:sp>
        <p:nvSpPr>
          <p:cNvPr id="231" name="Rectangle 230"/>
          <p:cNvSpPr/>
          <p:nvPr/>
        </p:nvSpPr>
        <p:spPr bwMode="auto">
          <a:xfrm>
            <a:off x="9036693" y="5475963"/>
            <a:ext cx="998940"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Victoria</a:t>
            </a:r>
          </a:p>
        </p:txBody>
      </p:sp>
      <p:sp>
        <p:nvSpPr>
          <p:cNvPr id="232" name="Rectangle 231"/>
          <p:cNvSpPr/>
          <p:nvPr/>
        </p:nvSpPr>
        <p:spPr bwMode="auto">
          <a:xfrm>
            <a:off x="10520498" y="4900239"/>
            <a:ext cx="914504"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New South Wales</a:t>
            </a:r>
          </a:p>
        </p:txBody>
      </p:sp>
      <p:grpSp>
        <p:nvGrpSpPr>
          <p:cNvPr id="233" name="Group 232"/>
          <p:cNvGrpSpPr/>
          <p:nvPr/>
        </p:nvGrpSpPr>
        <p:grpSpPr>
          <a:xfrm>
            <a:off x="7959680" y="3238948"/>
            <a:ext cx="710520" cy="916938"/>
            <a:chOff x="8211418" y="3419269"/>
            <a:chExt cx="737169" cy="902781"/>
          </a:xfrm>
        </p:grpSpPr>
        <p:sp>
          <p:nvSpPr>
            <p:cNvPr id="313" name="Rectangle 312"/>
            <p:cNvSpPr/>
            <p:nvPr/>
          </p:nvSpPr>
          <p:spPr bwMode="auto">
            <a:xfrm>
              <a:off x="8211418" y="3419269"/>
              <a:ext cx="737169" cy="2801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Pune</a:t>
              </a:r>
            </a:p>
          </p:txBody>
        </p:sp>
        <p:pic>
          <p:nvPicPr>
            <p:cNvPr id="314" name="Picture 3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315" name="Straight Connector 314"/>
            <p:cNvCxnSpPr>
              <a:stCxn id="313"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234" name="Picture 23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62047" y="4139844"/>
            <a:ext cx="539906" cy="546483"/>
          </a:xfrm>
          <a:prstGeom prst="rect">
            <a:avLst/>
          </a:prstGeom>
          <a:effectLst>
            <a:outerShdw blurRad="63500" sx="102000" sy="102000" algn="ctr" rotWithShape="0">
              <a:prstClr val="black">
                <a:alpha val="40000"/>
              </a:prstClr>
            </a:outerShdw>
          </a:effectLst>
        </p:spPr>
      </p:pic>
      <p:pic>
        <p:nvPicPr>
          <p:cNvPr id="235" name="Picture 2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9537" y="3476587"/>
            <a:ext cx="539906" cy="546483"/>
          </a:xfrm>
          <a:prstGeom prst="rect">
            <a:avLst/>
          </a:prstGeom>
          <a:effectLst>
            <a:outerShdw blurRad="63500" sx="102000" sy="102000" algn="ctr" rotWithShape="0">
              <a:prstClr val="black">
                <a:alpha val="40000"/>
              </a:prstClr>
            </a:outerShdw>
          </a:effectLst>
        </p:spPr>
      </p:pic>
      <p:pic>
        <p:nvPicPr>
          <p:cNvPr id="236" name="Picture 23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1874" y="5506025"/>
            <a:ext cx="539906" cy="546483"/>
          </a:xfrm>
          <a:prstGeom prst="rect">
            <a:avLst/>
          </a:prstGeom>
          <a:effectLst>
            <a:outerShdw blurRad="63500" sx="102000" sy="102000" algn="ctr" rotWithShape="0">
              <a:prstClr val="black">
                <a:alpha val="40000"/>
              </a:prstClr>
            </a:outerShdw>
          </a:effectLst>
        </p:spPr>
      </p:pic>
      <p:pic>
        <p:nvPicPr>
          <p:cNvPr id="237" name="Picture 2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23444" y="5375620"/>
            <a:ext cx="539906" cy="546483"/>
          </a:xfrm>
          <a:prstGeom prst="rect">
            <a:avLst/>
          </a:prstGeom>
          <a:effectLst>
            <a:outerShdw blurRad="63500" sx="102000" sy="102000" algn="ctr" rotWithShape="0">
              <a:prstClr val="black">
                <a:alpha val="40000"/>
              </a:prstClr>
            </a:outerShdw>
          </a:effectLst>
        </p:spPr>
      </p:pic>
      <p:pic>
        <p:nvPicPr>
          <p:cNvPr id="238" name="Picture 23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0427" y="3188552"/>
            <a:ext cx="539906" cy="546483"/>
          </a:xfrm>
          <a:prstGeom prst="rect">
            <a:avLst/>
          </a:prstGeom>
          <a:effectLst>
            <a:outerShdw blurRad="63500" sx="102000" sy="102000" algn="ctr" rotWithShape="0">
              <a:prstClr val="black">
                <a:alpha val="40000"/>
              </a:prstClr>
            </a:outerShdw>
          </a:effectLst>
        </p:spPr>
      </p:pic>
      <p:pic>
        <p:nvPicPr>
          <p:cNvPr id="239" name="Picture 2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29126" y="2883111"/>
            <a:ext cx="539906" cy="546483"/>
          </a:xfrm>
          <a:prstGeom prst="rect">
            <a:avLst/>
          </a:prstGeom>
          <a:effectLst>
            <a:outerShdw blurRad="63500" sx="102000" sy="102000" algn="ctr" rotWithShape="0">
              <a:prstClr val="black">
                <a:alpha val="40000"/>
              </a:prstClr>
            </a:outerShdw>
          </a:effectLst>
        </p:spPr>
      </p:pic>
      <p:pic>
        <p:nvPicPr>
          <p:cNvPr id="240" name="Picture 2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34509" y="2863064"/>
            <a:ext cx="539906" cy="546483"/>
          </a:xfrm>
          <a:prstGeom prst="rect">
            <a:avLst/>
          </a:prstGeom>
          <a:effectLst>
            <a:outerShdw blurRad="63500" sx="102000" sy="102000" algn="ctr" rotWithShape="0">
              <a:prstClr val="black">
                <a:alpha val="40000"/>
              </a:prstClr>
            </a:outerShdw>
          </a:effectLst>
        </p:spPr>
      </p:pic>
      <p:pic>
        <p:nvPicPr>
          <p:cNvPr id="241" name="Picture 2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47259" y="3010196"/>
            <a:ext cx="539906" cy="546483"/>
          </a:xfrm>
          <a:prstGeom prst="rect">
            <a:avLst/>
          </a:prstGeom>
          <a:effectLst>
            <a:outerShdw blurRad="63500" sx="102000" sy="102000" algn="ctr" rotWithShape="0">
              <a:prstClr val="black">
                <a:alpha val="40000"/>
              </a:prstClr>
            </a:outerShdw>
          </a:effectLst>
        </p:spPr>
      </p:pic>
      <p:cxnSp>
        <p:nvCxnSpPr>
          <p:cNvPr id="242" name="Straight Connector 241"/>
          <p:cNvCxnSpPr>
            <a:stCxn id="230" idx="3"/>
          </p:cNvCxnSpPr>
          <p:nvPr/>
        </p:nvCxnSpPr>
        <p:spPr>
          <a:xfrm flipV="1">
            <a:off x="8811416" y="4417182"/>
            <a:ext cx="418304" cy="15067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229" idx="1"/>
          </p:cNvCxnSpPr>
          <p:nvPr/>
        </p:nvCxnSpPr>
        <p:spPr>
          <a:xfrm flipH="1" flipV="1">
            <a:off x="9522945" y="3753947"/>
            <a:ext cx="338843" cy="27533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225" idx="2"/>
          </p:cNvCxnSpPr>
          <p:nvPr/>
        </p:nvCxnSpPr>
        <p:spPr>
          <a:xfrm>
            <a:off x="8921532" y="3155545"/>
            <a:ext cx="808850" cy="3089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27" idx="1"/>
          </p:cNvCxnSpPr>
          <p:nvPr/>
        </p:nvCxnSpPr>
        <p:spPr>
          <a:xfrm flipH="1" flipV="1">
            <a:off x="10322013" y="3287874"/>
            <a:ext cx="403144" cy="6285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26" idx="1"/>
          </p:cNvCxnSpPr>
          <p:nvPr/>
        </p:nvCxnSpPr>
        <p:spPr>
          <a:xfrm flipH="1">
            <a:off x="10409750" y="2877099"/>
            <a:ext cx="315407" cy="2684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24" idx="2"/>
          </p:cNvCxnSpPr>
          <p:nvPr/>
        </p:nvCxnSpPr>
        <p:spPr>
          <a:xfrm flipH="1">
            <a:off x="9603313" y="2744295"/>
            <a:ext cx="165388" cy="41604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32" idx="2"/>
          </p:cNvCxnSpPr>
          <p:nvPr/>
        </p:nvCxnSpPr>
        <p:spPr>
          <a:xfrm flipH="1">
            <a:off x="10789157" y="5278936"/>
            <a:ext cx="188593" cy="3720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31" idx="3"/>
          </p:cNvCxnSpPr>
          <p:nvPr/>
        </p:nvCxnSpPr>
        <p:spPr>
          <a:xfrm>
            <a:off x="10035634" y="5665311"/>
            <a:ext cx="542508" cy="11845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250" name="Picture 2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2248" y="2366230"/>
            <a:ext cx="539906" cy="546483"/>
          </a:xfrm>
          <a:prstGeom prst="rect">
            <a:avLst/>
          </a:prstGeom>
          <a:effectLst>
            <a:outerShdw blurRad="63500" sx="102000" sy="102000" algn="ctr" rotWithShape="0">
              <a:prstClr val="black">
                <a:alpha val="40000"/>
              </a:prstClr>
            </a:outerShdw>
          </a:effectLst>
        </p:spPr>
      </p:pic>
      <p:pic>
        <p:nvPicPr>
          <p:cNvPr id="251" name="Picture 2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2296" y="2339321"/>
            <a:ext cx="539906" cy="546483"/>
          </a:xfrm>
          <a:prstGeom prst="rect">
            <a:avLst/>
          </a:prstGeom>
          <a:effectLst>
            <a:outerShdw blurRad="63500" sx="102000" sy="102000" algn="ctr" rotWithShape="0">
              <a:prstClr val="black">
                <a:alpha val="40000"/>
              </a:prstClr>
            </a:outerShdw>
          </a:effectLst>
        </p:spPr>
      </p:pic>
      <p:cxnSp>
        <p:nvCxnSpPr>
          <p:cNvPr id="252" name="Straight Connector 251"/>
          <p:cNvCxnSpPr>
            <a:stCxn id="223" idx="2"/>
          </p:cNvCxnSpPr>
          <p:nvPr/>
        </p:nvCxnSpPr>
        <p:spPr>
          <a:xfrm flipH="1">
            <a:off x="6076250" y="2297857"/>
            <a:ext cx="328854" cy="34628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79" idx="0"/>
          </p:cNvCxnSpPr>
          <p:nvPr/>
        </p:nvCxnSpPr>
        <p:spPr>
          <a:xfrm flipV="1">
            <a:off x="5169416" y="2617166"/>
            <a:ext cx="483566" cy="12712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683430" y="3143583"/>
            <a:ext cx="281998" cy="1621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255" name="Picture 25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3592" y="3302096"/>
            <a:ext cx="539906" cy="546483"/>
          </a:xfrm>
          <a:prstGeom prst="rect">
            <a:avLst/>
          </a:prstGeom>
          <a:effectLst>
            <a:outerShdw blurRad="63500" sx="102000" sy="102000" algn="ctr" rotWithShape="0">
              <a:prstClr val="black">
                <a:alpha val="40000"/>
              </a:prstClr>
            </a:outerShdw>
          </a:effectLst>
        </p:spPr>
      </p:pic>
      <p:pic>
        <p:nvPicPr>
          <p:cNvPr id="256" name="Picture 2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33039" y="2749239"/>
            <a:ext cx="539906" cy="546483"/>
          </a:xfrm>
          <a:prstGeom prst="rect">
            <a:avLst/>
          </a:prstGeom>
          <a:effectLst>
            <a:outerShdw blurRad="63500" sx="102000" sy="102000" algn="ctr" rotWithShape="0">
              <a:prstClr val="black">
                <a:alpha val="40000"/>
              </a:prstClr>
            </a:outerShdw>
          </a:effectLst>
        </p:spPr>
      </p:pic>
      <p:pic>
        <p:nvPicPr>
          <p:cNvPr id="257" name="Picture 2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60189" y="2831840"/>
            <a:ext cx="539906" cy="546483"/>
          </a:xfrm>
          <a:prstGeom prst="rect">
            <a:avLst/>
          </a:prstGeom>
          <a:effectLst>
            <a:outerShdw blurRad="63500" sx="102000" sy="102000" algn="ctr" rotWithShape="0">
              <a:prstClr val="black">
                <a:alpha val="40000"/>
              </a:prstClr>
            </a:outerShdw>
          </a:effectLst>
        </p:spPr>
      </p:pic>
      <p:pic>
        <p:nvPicPr>
          <p:cNvPr id="258" name="Picture 2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55140" y="2961447"/>
            <a:ext cx="539906" cy="546483"/>
          </a:xfrm>
          <a:prstGeom prst="rect">
            <a:avLst/>
          </a:prstGeom>
          <a:effectLst>
            <a:outerShdw blurRad="63500" sx="102000" sy="102000" algn="ctr" rotWithShape="0">
              <a:prstClr val="black">
                <a:alpha val="40000"/>
              </a:prstClr>
            </a:outerShdw>
          </a:effectLst>
        </p:spPr>
      </p:pic>
      <p:pic>
        <p:nvPicPr>
          <p:cNvPr id="259" name="Picture 25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0234" y="4992807"/>
            <a:ext cx="539906" cy="546483"/>
          </a:xfrm>
          <a:prstGeom prst="rect">
            <a:avLst/>
          </a:prstGeom>
          <a:effectLst>
            <a:outerShdw blurRad="63500" sx="102000" sy="102000" algn="ctr" rotWithShape="0">
              <a:prstClr val="black">
                <a:alpha val="40000"/>
              </a:prstClr>
            </a:outerShdw>
          </a:effectLst>
        </p:spPr>
      </p:pic>
      <p:cxnSp>
        <p:nvCxnSpPr>
          <p:cNvPr id="260" name="Straight Connector 259"/>
          <p:cNvCxnSpPr>
            <a:stCxn id="217" idx="1"/>
          </p:cNvCxnSpPr>
          <p:nvPr/>
        </p:nvCxnSpPr>
        <p:spPr>
          <a:xfrm flipH="1">
            <a:off x="3328796" y="3120536"/>
            <a:ext cx="579842" cy="10533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261" name="Group 260"/>
          <p:cNvGrpSpPr/>
          <p:nvPr/>
        </p:nvGrpSpPr>
        <p:grpSpPr>
          <a:xfrm>
            <a:off x="3388391" y="2137448"/>
            <a:ext cx="1268695" cy="926723"/>
            <a:chOff x="3468676" y="2334779"/>
            <a:chExt cx="1316279" cy="912414"/>
          </a:xfrm>
        </p:grpSpPr>
        <p:sp>
          <p:nvSpPr>
            <p:cNvPr id="310" name="Rectangle 309"/>
            <p:cNvSpPr/>
            <p:nvPr/>
          </p:nvSpPr>
          <p:spPr bwMode="auto">
            <a:xfrm>
              <a:off x="3950139" y="2334779"/>
              <a:ext cx="834816" cy="372848"/>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Quebec City</a:t>
              </a:r>
            </a:p>
          </p:txBody>
        </p:sp>
        <p:pic>
          <p:nvPicPr>
            <p:cNvPr id="311" name="Picture 3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312" name="Straight Connector 311"/>
            <p:cNvCxnSpPr>
              <a:stCxn id="310" idx="2"/>
            </p:cNvCxnSpPr>
            <p:nvPr/>
          </p:nvCxnSpPr>
          <p:spPr>
            <a:xfrm flipH="1">
              <a:off x="3745379" y="2707627"/>
              <a:ext cx="622168" cy="275059"/>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p:nvGrpSpPr>
        <p:grpSpPr>
          <a:xfrm>
            <a:off x="2905529" y="2082897"/>
            <a:ext cx="903547" cy="1121479"/>
            <a:chOff x="2967704" y="2281069"/>
            <a:chExt cx="937436" cy="1104163"/>
          </a:xfrm>
        </p:grpSpPr>
        <p:sp>
          <p:nvSpPr>
            <p:cNvPr id="307" name="Rectangle 306"/>
            <p:cNvSpPr/>
            <p:nvPr/>
          </p:nvSpPr>
          <p:spPr bwMode="auto">
            <a:xfrm>
              <a:off x="2967704" y="2281069"/>
              <a:ext cx="937436" cy="33060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Toronto</a:t>
              </a:r>
            </a:p>
          </p:txBody>
        </p:sp>
        <p:pic>
          <p:nvPicPr>
            <p:cNvPr id="308" name="Picture 30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309" name="Straight Connector 308"/>
            <p:cNvCxnSpPr/>
            <p:nvPr/>
          </p:nvCxnSpPr>
          <p:spPr>
            <a:xfrm>
              <a:off x="3431924" y="2607412"/>
              <a:ext cx="14024" cy="509688"/>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263" name="Straight Connector 262"/>
          <p:cNvCxnSpPr/>
          <p:nvPr/>
        </p:nvCxnSpPr>
        <p:spPr>
          <a:xfrm>
            <a:off x="2709085" y="2115386"/>
            <a:ext cx="323246" cy="99663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15" idx="2"/>
          </p:cNvCxnSpPr>
          <p:nvPr/>
        </p:nvCxnSpPr>
        <p:spPr>
          <a:xfrm>
            <a:off x="2163950" y="2559429"/>
            <a:ext cx="735198" cy="4644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21" idx="3"/>
          </p:cNvCxnSpPr>
          <p:nvPr/>
        </p:nvCxnSpPr>
        <p:spPr>
          <a:xfrm flipV="1">
            <a:off x="2366286" y="3571725"/>
            <a:ext cx="393904" cy="33104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20" idx="3"/>
          </p:cNvCxnSpPr>
          <p:nvPr/>
        </p:nvCxnSpPr>
        <p:spPr>
          <a:xfrm>
            <a:off x="1774092" y="2646078"/>
            <a:ext cx="1122901" cy="38023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80" idx="1"/>
          </p:cNvCxnSpPr>
          <p:nvPr/>
        </p:nvCxnSpPr>
        <p:spPr>
          <a:xfrm flipH="1" flipV="1">
            <a:off x="3322905" y="3238947"/>
            <a:ext cx="922182" cy="3008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18" idx="0"/>
          </p:cNvCxnSpPr>
          <p:nvPr/>
        </p:nvCxnSpPr>
        <p:spPr>
          <a:xfrm flipH="1" flipV="1">
            <a:off x="3333096" y="3247357"/>
            <a:ext cx="22270" cy="3112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22" idx="1"/>
          </p:cNvCxnSpPr>
          <p:nvPr/>
        </p:nvCxnSpPr>
        <p:spPr>
          <a:xfrm flipH="1" flipV="1">
            <a:off x="4457404" y="5273823"/>
            <a:ext cx="365424" cy="2735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270" name="Group 269"/>
          <p:cNvGrpSpPr/>
          <p:nvPr/>
        </p:nvGrpSpPr>
        <p:grpSpPr>
          <a:xfrm>
            <a:off x="7376597" y="3563212"/>
            <a:ext cx="1145284" cy="546483"/>
            <a:chOff x="7606465" y="3738529"/>
            <a:chExt cx="1188239" cy="538044"/>
          </a:xfrm>
        </p:grpSpPr>
        <p:pic>
          <p:nvPicPr>
            <p:cNvPr id="304" name="Picture 30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305" name="Rectangle 304"/>
            <p:cNvSpPr/>
            <p:nvPr/>
          </p:nvSpPr>
          <p:spPr bwMode="auto">
            <a:xfrm>
              <a:off x="7606465" y="3913029"/>
              <a:ext cx="693614" cy="2801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Mumbai</a:t>
              </a:r>
            </a:p>
          </p:txBody>
        </p:sp>
        <p:cxnSp>
          <p:nvCxnSpPr>
            <p:cNvPr id="306" name="Straight Connector 305"/>
            <p:cNvCxnSpPr>
              <a:stCxn id="305"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271" name="Rectangle 270"/>
          <p:cNvSpPr/>
          <p:nvPr/>
        </p:nvSpPr>
        <p:spPr bwMode="auto">
          <a:xfrm>
            <a:off x="6829798" y="2263245"/>
            <a:ext cx="1129880"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Germany North East </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Magdeburg</a:t>
            </a:r>
          </a:p>
        </p:txBody>
      </p:sp>
      <p:pic>
        <p:nvPicPr>
          <p:cNvPr id="272" name="Picture 27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66093" y="2383957"/>
            <a:ext cx="539906" cy="546483"/>
          </a:xfrm>
          <a:prstGeom prst="rect">
            <a:avLst/>
          </a:prstGeom>
          <a:effectLst>
            <a:outerShdw blurRad="63500" sx="102000" sy="102000" algn="ctr" rotWithShape="0">
              <a:prstClr val="black">
                <a:alpha val="40000"/>
              </a:prstClr>
            </a:outerShdw>
          </a:effectLst>
        </p:spPr>
      </p:pic>
      <p:cxnSp>
        <p:nvCxnSpPr>
          <p:cNvPr id="273" name="Straight Connector 272"/>
          <p:cNvCxnSpPr>
            <a:stCxn id="271" idx="1"/>
          </p:cNvCxnSpPr>
          <p:nvPr/>
        </p:nvCxnSpPr>
        <p:spPr>
          <a:xfrm flipH="1">
            <a:off x="6338059" y="2452593"/>
            <a:ext cx="491740" cy="210130"/>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274" name="Rectangle 273"/>
          <p:cNvSpPr/>
          <p:nvPr/>
        </p:nvSpPr>
        <p:spPr bwMode="auto">
          <a:xfrm>
            <a:off x="6731293" y="2718347"/>
            <a:ext cx="1001549"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Germany Central </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Frankfurt</a:t>
            </a:r>
          </a:p>
        </p:txBody>
      </p:sp>
      <p:pic>
        <p:nvPicPr>
          <p:cNvPr id="275" name="Picture 2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7165" y="2476404"/>
            <a:ext cx="539906" cy="546483"/>
          </a:xfrm>
          <a:prstGeom prst="rect">
            <a:avLst/>
          </a:prstGeom>
          <a:effectLst>
            <a:outerShdw blurRad="63500" sx="102000" sy="102000" algn="ctr" rotWithShape="0">
              <a:prstClr val="black">
                <a:alpha val="40000"/>
              </a:prstClr>
            </a:outerShdw>
          </a:effectLst>
        </p:spPr>
      </p:pic>
      <p:cxnSp>
        <p:nvCxnSpPr>
          <p:cNvPr id="276" name="Straight Connector 275"/>
          <p:cNvCxnSpPr>
            <a:stCxn id="274" idx="1"/>
          </p:cNvCxnSpPr>
          <p:nvPr/>
        </p:nvCxnSpPr>
        <p:spPr>
          <a:xfrm flipH="1" flipV="1">
            <a:off x="6201457" y="2749200"/>
            <a:ext cx="529834" cy="158494"/>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pic>
        <p:nvPicPr>
          <p:cNvPr id="277" name="Picture 27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88546" y="2328407"/>
            <a:ext cx="539906" cy="546483"/>
          </a:xfrm>
          <a:prstGeom prst="rect">
            <a:avLst/>
          </a:prstGeom>
          <a:effectLst>
            <a:outerShdw blurRad="63500" sx="102000" sy="102000" algn="ctr" rotWithShape="0">
              <a:prstClr val="black">
                <a:alpha val="40000"/>
              </a:prstClr>
            </a:outerShdw>
          </a:effectLst>
        </p:spPr>
      </p:pic>
      <p:cxnSp>
        <p:nvCxnSpPr>
          <p:cNvPr id="278" name="Straight Connector 277"/>
          <p:cNvCxnSpPr/>
          <p:nvPr/>
        </p:nvCxnSpPr>
        <p:spPr>
          <a:xfrm>
            <a:off x="5415984" y="2348395"/>
            <a:ext cx="440973" cy="255508"/>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279" name="Rectangle 278"/>
          <p:cNvSpPr/>
          <p:nvPr/>
        </p:nvSpPr>
        <p:spPr bwMode="auto">
          <a:xfrm>
            <a:off x="4773543" y="2744295"/>
            <a:ext cx="791744"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Ireland</a:t>
            </a:r>
          </a:p>
        </p:txBody>
      </p:sp>
      <p:sp>
        <p:nvSpPr>
          <p:cNvPr id="280" name="Rectangle 279"/>
          <p:cNvSpPr/>
          <p:nvPr/>
        </p:nvSpPr>
        <p:spPr bwMode="auto">
          <a:xfrm>
            <a:off x="4245089" y="3350411"/>
            <a:ext cx="623217"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Virginia</a:t>
            </a:r>
          </a:p>
        </p:txBody>
      </p:sp>
      <p:sp>
        <p:nvSpPr>
          <p:cNvPr id="281" name="Rectangle 280"/>
          <p:cNvSpPr/>
          <p:nvPr/>
        </p:nvSpPr>
        <p:spPr bwMode="auto">
          <a:xfrm>
            <a:off x="4904586" y="1970601"/>
            <a:ext cx="87301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United Kingdom</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2 Regions</a:t>
            </a:r>
          </a:p>
        </p:txBody>
      </p:sp>
      <p:sp>
        <p:nvSpPr>
          <p:cNvPr id="282" name="Rectangle 281"/>
          <p:cNvSpPr/>
          <p:nvPr/>
        </p:nvSpPr>
        <p:spPr bwMode="auto">
          <a:xfrm>
            <a:off x="4168935" y="3870646"/>
            <a:ext cx="78718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DoD East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Virginia</a:t>
            </a:r>
          </a:p>
        </p:txBody>
      </p:sp>
      <p:sp>
        <p:nvSpPr>
          <p:cNvPr id="283" name="Rectangle 282"/>
          <p:cNvSpPr/>
          <p:nvPr/>
        </p:nvSpPr>
        <p:spPr bwMode="auto">
          <a:xfrm>
            <a:off x="425978" y="2589068"/>
            <a:ext cx="78718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DoD West</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Iowa</a:t>
            </a:r>
          </a:p>
        </p:txBody>
      </p:sp>
      <p:cxnSp>
        <p:nvCxnSpPr>
          <p:cNvPr id="284" name="Straight Connector 283"/>
          <p:cNvCxnSpPr>
            <a:stCxn id="283" idx="3"/>
          </p:cNvCxnSpPr>
          <p:nvPr/>
        </p:nvCxnSpPr>
        <p:spPr>
          <a:xfrm>
            <a:off x="1213164" y="2778417"/>
            <a:ext cx="1672828" cy="25636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3327772" y="3230690"/>
            <a:ext cx="870392" cy="651955"/>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pic>
        <p:nvPicPr>
          <p:cNvPr id="292" name="Picture 29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3589" y="2500477"/>
            <a:ext cx="539906" cy="546483"/>
          </a:xfrm>
          <a:prstGeom prst="rect">
            <a:avLst/>
          </a:prstGeom>
          <a:effectLst>
            <a:outerShdw blurRad="63500" sx="102000" sy="102000" algn="ctr" rotWithShape="0">
              <a:prstClr val="black">
                <a:alpha val="40000"/>
              </a:prstClr>
            </a:outerShdw>
          </a:effectLst>
        </p:spPr>
      </p:pic>
      <p:cxnSp>
        <p:nvCxnSpPr>
          <p:cNvPr id="293" name="Straight Connector 292"/>
          <p:cNvCxnSpPr/>
          <p:nvPr/>
        </p:nvCxnSpPr>
        <p:spPr>
          <a:xfrm flipV="1">
            <a:off x="5357820" y="2775975"/>
            <a:ext cx="564179" cy="395412"/>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bwMode="auto">
          <a:xfrm>
            <a:off x="4845863" y="3102310"/>
            <a:ext cx="87301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France</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Paris</a:t>
            </a:r>
          </a:p>
        </p:txBody>
      </p:sp>
      <p:pic>
        <p:nvPicPr>
          <p:cNvPr id="295" name="Picture 2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4413" y="2694094"/>
            <a:ext cx="539906" cy="546483"/>
          </a:xfrm>
          <a:prstGeom prst="rect">
            <a:avLst/>
          </a:prstGeom>
          <a:effectLst>
            <a:outerShdw blurRad="63500" sx="102000" sy="102000" algn="ctr" rotWithShape="0">
              <a:prstClr val="black">
                <a:alpha val="40000"/>
              </a:prstClr>
            </a:outerShdw>
          </a:effectLst>
        </p:spPr>
      </p:pic>
      <p:cxnSp>
        <p:nvCxnSpPr>
          <p:cNvPr id="296" name="Straight Connector 295"/>
          <p:cNvCxnSpPr/>
          <p:nvPr/>
        </p:nvCxnSpPr>
        <p:spPr>
          <a:xfrm flipV="1">
            <a:off x="5955000" y="2969592"/>
            <a:ext cx="37823" cy="347016"/>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297" name="Rectangle 296"/>
          <p:cNvSpPr/>
          <p:nvPr/>
        </p:nvSpPr>
        <p:spPr bwMode="auto">
          <a:xfrm>
            <a:off x="5526605" y="3246049"/>
            <a:ext cx="87301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France</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Marseille</a:t>
            </a:r>
          </a:p>
        </p:txBody>
      </p:sp>
      <p:pic>
        <p:nvPicPr>
          <p:cNvPr id="298" name="Picture 2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17460" y="2869379"/>
            <a:ext cx="539906" cy="546483"/>
          </a:xfrm>
          <a:prstGeom prst="rect">
            <a:avLst/>
          </a:prstGeom>
          <a:effectLst>
            <a:outerShdw blurRad="63500" sx="102000" sy="102000" algn="ctr" rotWithShape="0">
              <a:prstClr val="black">
                <a:alpha val="40000"/>
              </a:prstClr>
            </a:outerShdw>
          </a:effectLst>
        </p:spPr>
      </p:pic>
      <p:cxnSp>
        <p:nvCxnSpPr>
          <p:cNvPr id="299" name="Straight Connector 298"/>
          <p:cNvCxnSpPr/>
          <p:nvPr/>
        </p:nvCxnSpPr>
        <p:spPr>
          <a:xfrm flipH="1">
            <a:off x="9983608" y="2817141"/>
            <a:ext cx="212582" cy="327391"/>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300" name="Rectangle 299"/>
          <p:cNvSpPr/>
          <p:nvPr/>
        </p:nvSpPr>
        <p:spPr bwMode="auto">
          <a:xfrm>
            <a:off x="9787915" y="2526930"/>
            <a:ext cx="87301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Korea</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Seoul</a:t>
            </a:r>
          </a:p>
        </p:txBody>
      </p:sp>
      <p:pic>
        <p:nvPicPr>
          <p:cNvPr id="301" name="Picture 30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72836" y="2999204"/>
            <a:ext cx="539906" cy="546483"/>
          </a:xfrm>
          <a:prstGeom prst="rect">
            <a:avLst/>
          </a:prstGeom>
          <a:effectLst>
            <a:outerShdw blurRad="63500" sx="102000" sy="102000" algn="ctr" rotWithShape="0">
              <a:prstClr val="black">
                <a:alpha val="40000"/>
              </a:prstClr>
            </a:outerShdw>
          </a:effectLst>
        </p:spPr>
      </p:pic>
      <p:cxnSp>
        <p:nvCxnSpPr>
          <p:cNvPr id="302" name="Straight Connector 301"/>
          <p:cNvCxnSpPr/>
          <p:nvPr/>
        </p:nvCxnSpPr>
        <p:spPr>
          <a:xfrm flipH="1" flipV="1">
            <a:off x="10042791" y="3277521"/>
            <a:ext cx="67430" cy="262237"/>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303" name="Rectangle 302"/>
          <p:cNvSpPr/>
          <p:nvPr/>
        </p:nvSpPr>
        <p:spPr bwMode="auto">
          <a:xfrm>
            <a:off x="9707884" y="3438741"/>
            <a:ext cx="873016"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Korea</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Busan</a:t>
            </a:r>
          </a:p>
        </p:txBody>
      </p:sp>
      <p:pic>
        <p:nvPicPr>
          <p:cNvPr id="135" name="Picture 1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75946" y="2596138"/>
            <a:ext cx="539906" cy="546483"/>
          </a:xfrm>
          <a:prstGeom prst="rect">
            <a:avLst/>
          </a:prstGeom>
          <a:effectLst>
            <a:outerShdw blurRad="63500" sx="102000" sy="102000" algn="ctr" rotWithShape="0">
              <a:prstClr val="black">
                <a:alpha val="40000"/>
              </a:prstClr>
            </a:outerShdw>
          </a:effectLst>
        </p:spPr>
      </p:pic>
      <p:cxnSp>
        <p:nvCxnSpPr>
          <p:cNvPr id="136" name="Straight Connector 135"/>
          <p:cNvCxnSpPr/>
          <p:nvPr/>
        </p:nvCxnSpPr>
        <p:spPr>
          <a:xfrm flipV="1">
            <a:off x="1245726" y="2880856"/>
            <a:ext cx="796819" cy="19805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bwMode="auto">
          <a:xfrm>
            <a:off x="654012" y="2953751"/>
            <a:ext cx="685698"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West US 2</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endParaRPr>
          </a:p>
        </p:txBody>
      </p:sp>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4101" y="2681964"/>
            <a:ext cx="539906" cy="546483"/>
          </a:xfrm>
          <a:prstGeom prst="rect">
            <a:avLst/>
          </a:prstGeom>
          <a:effectLst>
            <a:outerShdw blurRad="63500" sx="102000" sy="102000" algn="ctr" rotWithShape="0">
              <a:prstClr val="black">
                <a:alpha val="40000"/>
              </a:prstClr>
            </a:outerShdw>
          </a:effectLst>
        </p:spPr>
      </p:pic>
      <p:sp>
        <p:nvSpPr>
          <p:cNvPr id="143" name="Rectangle 142"/>
          <p:cNvSpPr/>
          <p:nvPr/>
        </p:nvSpPr>
        <p:spPr bwMode="auto">
          <a:xfrm>
            <a:off x="703019" y="3658544"/>
            <a:ext cx="832915"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0"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West Central US</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endParaRPr>
          </a:p>
        </p:txBody>
      </p:sp>
      <p:cxnSp>
        <p:nvCxnSpPr>
          <p:cNvPr id="144" name="Straight Connector 143"/>
          <p:cNvCxnSpPr/>
          <p:nvPr/>
        </p:nvCxnSpPr>
        <p:spPr>
          <a:xfrm flipV="1">
            <a:off x="1455310" y="2964507"/>
            <a:ext cx="1036900" cy="7710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cxnSpLocks/>
          </p:cNvCxnSpPr>
          <p:nvPr/>
        </p:nvCxnSpPr>
        <p:spPr>
          <a:xfrm flipV="1">
            <a:off x="2489057" y="3569720"/>
            <a:ext cx="274481" cy="555135"/>
          </a:xfrm>
          <a:prstGeom prst="line">
            <a:avLst/>
          </a:prstGeom>
          <a:ln>
            <a:solidFill>
              <a:srgbClr val="92D050"/>
            </a:solidFill>
            <a:tailEnd type="oval" w="med" len="med"/>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99278" y="2979363"/>
            <a:ext cx="539906" cy="546483"/>
          </a:xfrm>
          <a:prstGeom prst="rect">
            <a:avLst/>
          </a:prstGeom>
          <a:effectLst>
            <a:outerShdw blurRad="63500" sx="102000" sy="102000" algn="ctr" rotWithShape="0">
              <a:prstClr val="black">
                <a:alpha val="40000"/>
              </a:prstClr>
            </a:outerShdw>
          </a:effectLst>
        </p:spPr>
      </p:pic>
      <p:cxnSp>
        <p:nvCxnSpPr>
          <p:cNvPr id="148" name="Straight Connector 147"/>
          <p:cNvCxnSpPr>
            <a:cxnSpLocks/>
          </p:cNvCxnSpPr>
          <p:nvPr/>
        </p:nvCxnSpPr>
        <p:spPr>
          <a:xfrm flipV="1">
            <a:off x="1502825" y="3255974"/>
            <a:ext cx="865227" cy="883869"/>
          </a:xfrm>
          <a:prstGeom prst="line">
            <a:avLst/>
          </a:prstGeom>
          <a:ln>
            <a:solidFill>
              <a:srgbClr val="92D050"/>
            </a:solidFill>
            <a:tailEnd type="oval" w="med" len="med"/>
          </a:ln>
        </p:spPr>
        <p:style>
          <a:lnRef idx="1">
            <a:schemeClr val="accent1"/>
          </a:lnRef>
          <a:fillRef idx="0">
            <a:schemeClr val="accent1"/>
          </a:fillRef>
          <a:effectRef idx="0">
            <a:schemeClr val="accent1"/>
          </a:effectRef>
          <a:fontRef idx="minor">
            <a:schemeClr val="tx1"/>
          </a:fontRef>
        </p:style>
      </p:cxnSp>
      <p:sp>
        <p:nvSpPr>
          <p:cNvPr id="149" name="Rectangle 148"/>
          <p:cNvSpPr>
            <a:spLocks/>
          </p:cNvSpPr>
          <p:nvPr/>
        </p:nvSpPr>
        <p:spPr bwMode="auto">
          <a:xfrm>
            <a:off x="1984489" y="4065549"/>
            <a:ext cx="93681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a:t>
            </a:r>
            <a:r>
              <a:rPr kumimoji="0" lang="en-US" sz="751" b="1" i="1" u="none" strike="noStrike" kern="0" cap="none" spc="0" normalizeH="0" baseline="0" noProof="0" err="1">
                <a:ln>
                  <a:noFill/>
                </a:ln>
                <a:solidFill>
                  <a:schemeClr val="tx1"/>
                </a:solidFill>
                <a:effectLst/>
                <a:uLnTx/>
                <a:uFillTx/>
                <a:latin typeface="Segoe UI Light"/>
                <a:ea typeface="Verdana" panose="020B0604030504040204" pitchFamily="34" charset="0"/>
                <a:cs typeface="Arial" panose="020B0604020202020204" pitchFamily="34" charset="0"/>
              </a:rPr>
              <a:t>Gov</a:t>
            </a: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 Texas</a:t>
            </a:r>
          </a:p>
        </p:txBody>
      </p:sp>
      <p:sp>
        <p:nvSpPr>
          <p:cNvPr id="150" name="Rectangle 149"/>
          <p:cNvSpPr>
            <a:spLocks/>
          </p:cNvSpPr>
          <p:nvPr/>
        </p:nvSpPr>
        <p:spPr bwMode="auto">
          <a:xfrm>
            <a:off x="1007472" y="4029629"/>
            <a:ext cx="936813" cy="3786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8" tIns="68591" rIns="68588" bIns="68596" numCol="1" rtlCol="0" anchor="ctr" anchorCtr="0" compatLnSpc="1"/>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US </a:t>
            </a:r>
            <a:r>
              <a:rPr kumimoji="0" lang="en-US" sz="751" b="1" i="1" u="none" strike="noStrike" kern="0" cap="none" spc="0" normalizeH="0" baseline="0" noProof="0" err="1">
                <a:ln>
                  <a:noFill/>
                </a:ln>
                <a:solidFill>
                  <a:schemeClr val="tx1"/>
                </a:solidFill>
                <a:effectLst/>
                <a:uLnTx/>
                <a:uFillTx/>
                <a:latin typeface="Segoe UI Light"/>
                <a:ea typeface="Verdana" panose="020B0604030504040204" pitchFamily="34" charset="0"/>
                <a:cs typeface="Arial" panose="020B0604020202020204" pitchFamily="34" charset="0"/>
              </a:rPr>
              <a:t>Gov</a:t>
            </a:r>
            <a:r>
              <a:rPr kumimoji="0" lang="en-US" sz="751" b="1" i="1" u="none" strike="noStrike" kern="0" cap="none" spc="0" normalizeH="0" baseline="0" noProof="0">
                <a:ln>
                  <a:noFill/>
                </a:ln>
                <a:solidFill>
                  <a:schemeClr val="tx1"/>
                </a:solidFill>
                <a:effectLst/>
                <a:uLnTx/>
                <a:uFillTx/>
                <a:latin typeface="Segoe UI Light"/>
                <a:ea typeface="Verdana" panose="020B0604030504040204" pitchFamily="34" charset="0"/>
                <a:cs typeface="Arial" panose="020B0604020202020204" pitchFamily="34" charset="0"/>
              </a:rPr>
              <a:t> Arizona</a:t>
            </a:r>
          </a:p>
        </p:txBody>
      </p:sp>
      <p:sp>
        <p:nvSpPr>
          <p:cNvPr id="5" name="Title 4"/>
          <p:cNvSpPr>
            <a:spLocks noGrp="1"/>
          </p:cNvSpPr>
          <p:nvPr>
            <p:ph type="title"/>
          </p:nvPr>
        </p:nvSpPr>
        <p:spPr>
          <a:xfrm>
            <a:off x="274893" y="263091"/>
            <a:ext cx="11582400" cy="456784"/>
          </a:xfrm>
        </p:spPr>
        <p:txBody>
          <a:bodyPr/>
          <a:lstStyle/>
          <a:p>
            <a:r>
              <a:rPr lang="en-US" dirty="0"/>
              <a:t>New Azure Regions</a:t>
            </a:r>
          </a:p>
        </p:txBody>
      </p:sp>
      <p:sp>
        <p:nvSpPr>
          <p:cNvPr id="151" name="TextBox 150"/>
          <p:cNvSpPr txBox="1"/>
          <p:nvPr/>
        </p:nvSpPr>
        <p:spPr>
          <a:xfrm>
            <a:off x="-92499" y="5098903"/>
            <a:ext cx="1596430" cy="1755968"/>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192" eaLnBrk="0" fontAlgn="base" latinLnBrk="0" hangingPunct="0">
              <a:lnSpc>
                <a:spcPct val="90000"/>
              </a:lnSpc>
              <a:spcBef>
                <a:spcPct val="0"/>
              </a:spcBef>
              <a:spcAft>
                <a:spcPts val="588"/>
              </a:spcAft>
              <a:buClrTx/>
              <a:buSzTx/>
              <a:buFontTx/>
              <a:buNone/>
              <a:tabLst/>
              <a:defRPr/>
            </a:pPr>
            <a:r>
              <a:rPr kumimoji="0" lang="en-US" sz="8627" b="0" i="0" u="none" strike="noStrike" kern="0" cap="none" spc="-412" normalizeH="0" baseline="0" noProof="0" dirty="0">
                <a:ln>
                  <a:noFill/>
                </a:ln>
                <a:solidFill>
                  <a:schemeClr val="tx1">
                    <a:lumMod val="50000"/>
                    <a:lumOff val="50000"/>
                  </a:schemeClr>
                </a:solidFill>
                <a:effectLst/>
                <a:uLnTx/>
                <a:uFillTx/>
                <a:latin typeface="+mj-lt"/>
                <a:ea typeface="MS PGothic" panose="020B0600070205080204" pitchFamily="34" charset="-128"/>
                <a:cs typeface="Segoe UI Semibold" panose="020B0702040204020203" pitchFamily="34" charset="0"/>
              </a:rPr>
              <a:t>38</a:t>
            </a:r>
          </a:p>
        </p:txBody>
      </p:sp>
      <p:sp>
        <p:nvSpPr>
          <p:cNvPr id="152" name="Rectangle 151"/>
          <p:cNvSpPr/>
          <p:nvPr/>
        </p:nvSpPr>
        <p:spPr>
          <a:xfrm>
            <a:off x="1240366" y="5481732"/>
            <a:ext cx="1837388" cy="935351"/>
          </a:xfrm>
          <a:prstGeom prst="rect">
            <a:avLst/>
          </a:prstGeom>
        </p:spPr>
        <p:txBody>
          <a:bodyPr wrap="none" anchor="b">
            <a:spAutoFit/>
          </a:bodyPr>
          <a:lstStyle/>
          <a:p>
            <a:pPr marL="0" marR="0" lvl="0" indent="0" defTabSz="913505" eaLnBrk="0" fontAlgn="base" latinLnBrk="0" hangingPunct="0">
              <a:lnSpc>
                <a:spcPct val="100000"/>
              </a:lnSpc>
              <a:spcBef>
                <a:spcPct val="0"/>
              </a:spcBef>
              <a:spcAft>
                <a:spcPct val="0"/>
              </a:spcAft>
              <a:buClrTx/>
              <a:buSzTx/>
              <a:buFontTx/>
              <a:buNone/>
              <a:tabLst/>
              <a:defRPr/>
            </a:pPr>
            <a:r>
              <a:rPr kumimoji="0" lang="en-US" sz="2745" b="0" i="0" u="none" strike="noStrike" kern="0" cap="none" spc="0" normalizeH="0" baseline="0" noProof="0">
                <a:ln>
                  <a:noFill/>
                </a:ln>
                <a:solidFill>
                  <a:schemeClr val="tx1">
                    <a:lumMod val="50000"/>
                    <a:lumOff val="50000"/>
                  </a:schemeClr>
                </a:solidFill>
                <a:effectLst/>
                <a:uLnTx/>
                <a:uFillTx/>
                <a:latin typeface="+mj-lt"/>
                <a:ea typeface="MS PGothic" panose="020B0600070205080204" pitchFamily="34" charset="-128"/>
              </a:rPr>
              <a:t>regions </a:t>
            </a:r>
          </a:p>
          <a:p>
            <a:pPr marL="0" marR="0" lvl="0" indent="0" defTabSz="913505" eaLnBrk="0" fontAlgn="base" latinLnBrk="0" hangingPunct="0">
              <a:lnSpc>
                <a:spcPct val="100000"/>
              </a:lnSpc>
              <a:spcBef>
                <a:spcPct val="0"/>
              </a:spcBef>
              <a:spcAft>
                <a:spcPct val="0"/>
              </a:spcAft>
              <a:buClrTx/>
              <a:buSzTx/>
              <a:buFontTx/>
              <a:buNone/>
              <a:tabLst/>
              <a:defRPr/>
            </a:pPr>
            <a:r>
              <a:rPr kumimoji="0" lang="en-US" sz="2745" b="0" i="0" u="none" strike="noStrike" kern="0" cap="none" spc="0" normalizeH="0" baseline="0" noProof="0">
                <a:ln>
                  <a:noFill/>
                </a:ln>
                <a:solidFill>
                  <a:schemeClr val="tx1">
                    <a:lumMod val="50000"/>
                    <a:lumOff val="50000"/>
                  </a:schemeClr>
                </a:solidFill>
                <a:effectLst/>
                <a:uLnTx/>
                <a:uFillTx/>
                <a:latin typeface="+mj-lt"/>
                <a:ea typeface="MS PGothic" panose="020B0600070205080204" pitchFamily="34" charset="-128"/>
              </a:rPr>
              <a:t>announced</a:t>
            </a:r>
          </a:p>
        </p:txBody>
      </p:sp>
      <p:sp>
        <p:nvSpPr>
          <p:cNvPr id="6" name="TextBox 5"/>
          <p:cNvSpPr txBox="1"/>
          <p:nvPr/>
        </p:nvSpPr>
        <p:spPr>
          <a:xfrm>
            <a:off x="148132" y="6370436"/>
            <a:ext cx="4478888" cy="331899"/>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chemeClr val="tx1">
                    <a:lumMod val="50000"/>
                    <a:lumOff val="50000"/>
                  </a:schemeClr>
                </a:solidFill>
                <a:effectLst/>
                <a:uLnTx/>
                <a:uFillTx/>
                <a:latin typeface="+mj-lt"/>
              </a:rPr>
              <a:t>30 generally available, 8 in build-out</a:t>
            </a:r>
          </a:p>
        </p:txBody>
      </p:sp>
      <p:sp>
        <p:nvSpPr>
          <p:cNvPr id="7" name="TextBox 6"/>
          <p:cNvSpPr txBox="1"/>
          <p:nvPr/>
        </p:nvSpPr>
        <p:spPr>
          <a:xfrm flipH="1">
            <a:off x="8800425" y="6590995"/>
            <a:ext cx="3180565" cy="248925"/>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29" b="0" i="1" u="none" strike="noStrike" kern="0" cap="none" spc="0" normalizeH="0" baseline="0" noProof="0">
                <a:ln>
                  <a:noFill/>
                </a:ln>
                <a:solidFill>
                  <a:sysClr val="windowText" lastClr="000000"/>
                </a:solidFill>
                <a:effectLst/>
                <a:uLnTx/>
                <a:uFillTx/>
              </a:rPr>
              <a:t>Regions noted in green indicate build-out</a:t>
            </a:r>
            <a:endParaRPr kumimoji="0" lang="en-US" sz="1765" b="0" i="1"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4234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for using low-priority VMs</a:t>
            </a:r>
          </a:p>
        </p:txBody>
      </p:sp>
      <p:pic>
        <p:nvPicPr>
          <p:cNvPr id="9" name="Picture 8"/>
          <p:cNvPicPr>
            <a:picLocks noChangeAspect="1"/>
          </p:cNvPicPr>
          <p:nvPr/>
        </p:nvPicPr>
        <p:blipFill>
          <a:blip r:embed="rId3"/>
          <a:stretch>
            <a:fillRect/>
          </a:stretch>
        </p:blipFill>
        <p:spPr>
          <a:xfrm>
            <a:off x="406051" y="2444676"/>
            <a:ext cx="4494466" cy="2701461"/>
          </a:xfrm>
          <a:prstGeom prst="rect">
            <a:avLst/>
          </a:prstGeom>
        </p:spPr>
      </p:pic>
      <p:pic>
        <p:nvPicPr>
          <p:cNvPr id="10" name="Picture 9"/>
          <p:cNvPicPr>
            <a:picLocks noChangeAspect="1"/>
          </p:cNvPicPr>
          <p:nvPr/>
        </p:nvPicPr>
        <p:blipFill>
          <a:blip r:embed="rId4"/>
          <a:stretch>
            <a:fillRect/>
          </a:stretch>
        </p:blipFill>
        <p:spPr>
          <a:xfrm>
            <a:off x="6507966" y="3939658"/>
            <a:ext cx="4494466" cy="2701461"/>
          </a:xfrm>
          <a:prstGeom prst="rect">
            <a:avLst/>
          </a:prstGeom>
        </p:spPr>
      </p:pic>
      <p:sp>
        <p:nvSpPr>
          <p:cNvPr id="11" name="TextBox 10"/>
          <p:cNvSpPr txBox="1"/>
          <p:nvPr/>
        </p:nvSpPr>
        <p:spPr>
          <a:xfrm>
            <a:off x="269241" y="1189494"/>
            <a:ext cx="6872587" cy="1255182"/>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Goal: Lowest cost</a:t>
            </a:r>
          </a:p>
          <a:p>
            <a:pPr>
              <a:lnSpc>
                <a:spcPct val="90000"/>
              </a:lnSpc>
              <a:spcAft>
                <a:spcPts val="588"/>
              </a:spcAft>
            </a:pPr>
            <a:r>
              <a:rPr lang="en-US" sz="1961" dirty="0">
                <a:gradFill>
                  <a:gsLst>
                    <a:gs pos="2917">
                      <a:schemeClr val="tx1"/>
                    </a:gs>
                    <a:gs pos="30000">
                      <a:schemeClr val="tx1"/>
                    </a:gs>
                  </a:gsLst>
                  <a:lin ang="5400000" scaled="0"/>
                </a:gradFill>
              </a:rPr>
              <a:t>Pool config: All low-priority, no dedicated</a:t>
            </a:r>
          </a:p>
          <a:p>
            <a:pPr>
              <a:lnSpc>
                <a:spcPct val="90000"/>
              </a:lnSpc>
              <a:spcAft>
                <a:spcPts val="588"/>
              </a:spcAft>
            </a:pPr>
            <a:r>
              <a:rPr lang="en-US" sz="1961" dirty="0">
                <a:gradFill>
                  <a:gsLst>
                    <a:gs pos="2917">
                      <a:schemeClr val="tx1"/>
                    </a:gs>
                    <a:gs pos="30000">
                      <a:schemeClr val="tx1"/>
                    </a:gs>
                  </a:gsLst>
                  <a:lin ang="5400000" scaled="0"/>
                </a:gradFill>
              </a:rPr>
              <a:t>Job: Most potential variation; available capacity may vary</a:t>
            </a:r>
          </a:p>
        </p:txBody>
      </p:sp>
      <p:sp>
        <p:nvSpPr>
          <p:cNvPr id="13" name="TextBox 12"/>
          <p:cNvSpPr txBox="1"/>
          <p:nvPr/>
        </p:nvSpPr>
        <p:spPr>
          <a:xfrm>
            <a:off x="6358561" y="2716622"/>
            <a:ext cx="5980084" cy="1258192"/>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Goal: Lower cost, guaranteed baseline capacity</a:t>
            </a:r>
          </a:p>
          <a:p>
            <a:pPr>
              <a:lnSpc>
                <a:spcPct val="90000"/>
              </a:lnSpc>
              <a:spcAft>
                <a:spcPts val="588"/>
              </a:spcAft>
            </a:pPr>
            <a:r>
              <a:rPr lang="en-US" sz="1961" dirty="0">
                <a:gradFill>
                  <a:gsLst>
                    <a:gs pos="2917">
                      <a:schemeClr val="tx1"/>
                    </a:gs>
                    <a:gs pos="30000">
                      <a:schemeClr val="tx1"/>
                    </a:gs>
                  </a:gsLst>
                  <a:lin ang="5400000" scaled="0"/>
                </a:gradFill>
              </a:rPr>
              <a:t>Pool config: Fixed low-priority and fixed dedicated</a:t>
            </a:r>
          </a:p>
          <a:p>
            <a:pPr>
              <a:lnSpc>
                <a:spcPct val="90000"/>
              </a:lnSpc>
              <a:spcAft>
                <a:spcPts val="588"/>
              </a:spcAft>
            </a:pPr>
            <a:r>
              <a:rPr lang="en-US" sz="1961" dirty="0">
                <a:gradFill>
                  <a:gsLst>
                    <a:gs pos="2917">
                      <a:schemeClr val="tx1"/>
                    </a:gs>
                    <a:gs pos="30000">
                      <a:schemeClr val="tx1"/>
                    </a:gs>
                  </a:gsLst>
                  <a:lin ang="5400000" scaled="0"/>
                </a:gradFill>
              </a:rPr>
              <a:t>Job: Min throughput and max job time guaranteed</a:t>
            </a:r>
          </a:p>
        </p:txBody>
      </p:sp>
    </p:spTree>
    <p:extLst>
      <p:ext uri="{BB962C8B-B14F-4D97-AF65-F5344CB8AC3E}">
        <p14:creationId xmlns:p14="http://schemas.microsoft.com/office/powerpoint/2010/main" val="7238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Batch support for low-priority VMs</a:t>
            </a:r>
          </a:p>
        </p:txBody>
      </p:sp>
      <p:sp>
        <p:nvSpPr>
          <p:cNvPr id="2" name="Text Placeholder 1"/>
          <p:cNvSpPr>
            <a:spLocks noGrp="1"/>
          </p:cNvSpPr>
          <p:nvPr>
            <p:ph type="body" sz="quarter" idx="10"/>
          </p:nvPr>
        </p:nvSpPr>
        <p:spPr>
          <a:xfrm>
            <a:off x="269240" y="1491721"/>
            <a:ext cx="11655078" cy="2086683"/>
          </a:xfrm>
        </p:spPr>
        <p:txBody>
          <a:bodyPr>
            <a:noAutofit/>
          </a:bodyPr>
          <a:lstStyle/>
          <a:p>
            <a:pPr marL="0" indent="0">
              <a:lnSpc>
                <a:spcPct val="100000"/>
              </a:lnSpc>
              <a:spcBef>
                <a:spcPts val="0"/>
              </a:spcBef>
              <a:buNone/>
            </a:pPr>
            <a:r>
              <a:rPr lang="en-US" sz="3137" dirty="0"/>
              <a:t>Batch Pools:</a:t>
            </a:r>
          </a:p>
          <a:p>
            <a:pPr lvl="1">
              <a:lnSpc>
                <a:spcPct val="100000"/>
              </a:lnSpc>
              <a:spcBef>
                <a:spcPts val="0"/>
              </a:spcBef>
            </a:pPr>
            <a:r>
              <a:rPr lang="en-US" dirty="0"/>
              <a:t>Contain low-priority and/or dedicated VMs</a:t>
            </a:r>
          </a:p>
          <a:p>
            <a:pPr lvl="1">
              <a:lnSpc>
                <a:spcPct val="100000"/>
              </a:lnSpc>
              <a:spcBef>
                <a:spcPts val="0"/>
              </a:spcBef>
            </a:pPr>
            <a:r>
              <a:rPr lang="en-US" dirty="0"/>
              <a:t>Scale low-priority &amp; dedicated independently; use resize operation or auto-scale</a:t>
            </a:r>
          </a:p>
          <a:p>
            <a:pPr lvl="1">
              <a:lnSpc>
                <a:spcPct val="100000"/>
              </a:lnSpc>
              <a:spcBef>
                <a:spcPts val="0"/>
              </a:spcBef>
            </a:pPr>
            <a:r>
              <a:rPr lang="en-US" dirty="0"/>
              <a:t>Job does not need to know about pool VM types</a:t>
            </a:r>
          </a:p>
        </p:txBody>
      </p:sp>
      <p:sp>
        <p:nvSpPr>
          <p:cNvPr id="4" name="TextBox 3"/>
          <p:cNvSpPr txBox="1"/>
          <p:nvPr/>
        </p:nvSpPr>
        <p:spPr>
          <a:xfrm>
            <a:off x="534078" y="3578404"/>
            <a:ext cx="11125527" cy="2728821"/>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b="1" dirty="0">
                <a:latin typeface="Courier New" panose="02070309020205020404" pitchFamily="49" charset="0"/>
                <a:cs typeface="Courier New" panose="02070309020205020404" pitchFamily="49" charset="0"/>
              </a:rPr>
              <a:t>// Create a Pool</a:t>
            </a:r>
          </a:p>
          <a:p>
            <a:r>
              <a:rPr lang="en-US" sz="1400" b="1" dirty="0" err="1">
                <a:latin typeface="Courier New" panose="02070309020205020404" pitchFamily="49" charset="0"/>
                <a:cs typeface="Courier New" panose="02070309020205020404" pitchFamily="49" charset="0"/>
              </a:rPr>
              <a:t>CloudPool</a:t>
            </a:r>
            <a:r>
              <a:rPr lang="en-US" sz="1400" b="1" dirty="0">
                <a:latin typeface="Courier New" panose="02070309020205020404" pitchFamily="49" charset="0"/>
                <a:cs typeface="Courier New" panose="02070309020205020404" pitchFamily="49" charset="0"/>
              </a:rPr>
              <a:t> pool = </a:t>
            </a:r>
            <a:r>
              <a:rPr lang="en-US" sz="1400" b="1" dirty="0" err="1">
                <a:latin typeface="Courier New" panose="02070309020205020404" pitchFamily="49" charset="0"/>
                <a:cs typeface="Courier New" panose="02070309020205020404" pitchFamily="49" charset="0"/>
              </a:rPr>
              <a:t>PoolOperations.CreatePool</a:t>
            </a:r>
            <a:r>
              <a:rPr lang="en-US" sz="1400" b="1" dirty="0">
                <a:latin typeface="Courier New" panose="02070309020205020404" pitchFamily="49" charset="0"/>
                <a:cs typeface="Courier New" panose="02070309020205020404" pitchFamily="49" charset="0"/>
              </a:rPr>
              <a:t> (“Pool1”, “Standard_D14_v2”, </a:t>
            </a:r>
            <a:r>
              <a:rPr lang="en-US" sz="1400" b="1" dirty="0" err="1">
                <a:latin typeface="Courier New" panose="02070309020205020404" pitchFamily="49" charset="0"/>
                <a:cs typeface="Courier New" panose="02070309020205020404" pitchFamily="49" charset="0"/>
              </a:rPr>
              <a:t>vmConfig</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pool.targetDedicatedComputeNodes</a:t>
            </a:r>
            <a:r>
              <a:rPr lang="en-US" sz="1400" b="1" dirty="0">
                <a:latin typeface="Courier New" panose="02070309020205020404" pitchFamily="49" charset="0"/>
                <a:cs typeface="Courier New" panose="02070309020205020404" pitchFamily="49" charset="0"/>
              </a:rPr>
              <a:t> = 20;</a:t>
            </a:r>
          </a:p>
          <a:p>
            <a:r>
              <a:rPr lang="en-US" sz="1400" b="1" dirty="0" err="1">
                <a:latin typeface="Courier New" panose="02070309020205020404" pitchFamily="49" charset="0"/>
                <a:cs typeface="Courier New" panose="02070309020205020404" pitchFamily="49" charset="0"/>
              </a:rPr>
              <a:t>pool.</a:t>
            </a:r>
            <a:r>
              <a:rPr lang="en-US" sz="1400" b="1" dirty="0" err="1">
                <a:solidFill>
                  <a:schemeClr val="bg2"/>
                </a:solidFill>
                <a:latin typeface="Courier New" panose="02070309020205020404" pitchFamily="49" charset="0"/>
                <a:cs typeface="Courier New" panose="02070309020205020404" pitchFamily="49" charset="0"/>
              </a:rPr>
              <a:t>targetLowPriorityComputeNodes</a:t>
            </a:r>
            <a:r>
              <a:rPr lang="en-US" sz="1400" b="1" dirty="0">
                <a:latin typeface="Courier New" panose="02070309020205020404" pitchFamily="49" charset="0"/>
                <a:cs typeface="Courier New" panose="02070309020205020404" pitchFamily="49" charset="0"/>
              </a:rPr>
              <a:t> = 80;</a:t>
            </a:r>
          </a:p>
          <a:p>
            <a:r>
              <a:rPr lang="en-US" sz="1400" b="1" dirty="0" err="1">
                <a:latin typeface="Courier New" panose="02070309020205020404" pitchFamily="49" charset="0"/>
                <a:cs typeface="Courier New" panose="02070309020205020404" pitchFamily="49" charset="0"/>
              </a:rPr>
              <a:t>pool.Commit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Get Pool info</a:t>
            </a:r>
          </a:p>
          <a:p>
            <a:r>
              <a:rPr lang="en-US" sz="1400" b="1" dirty="0" err="1">
                <a:latin typeface="Courier New" panose="02070309020205020404" pitchFamily="49" charset="0"/>
                <a:cs typeface="Courier New" panose="02070309020205020404" pitchFamily="49" charset="0"/>
              </a:rPr>
              <a:t>CurrentDedicated</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pool.CurrentDedicatedComputeNodes</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CurrentLowPriority</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pool.</a:t>
            </a:r>
            <a:r>
              <a:rPr lang="en-US" sz="1400" b="1" dirty="0" err="1">
                <a:solidFill>
                  <a:schemeClr val="bg2"/>
                </a:solidFill>
                <a:latin typeface="Courier New" panose="02070309020205020404" pitchFamily="49" charset="0"/>
                <a:cs typeface="Courier New" panose="02070309020205020404" pitchFamily="49" charset="0"/>
              </a:rPr>
              <a:t>CurrentLowPriorityComputeNodes</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Resize Pool – no dedicated, all low-priority</a:t>
            </a:r>
          </a:p>
          <a:p>
            <a:r>
              <a:rPr lang="en-US" sz="1400" b="1" dirty="0" err="1">
                <a:latin typeface="Courier New" panose="02070309020205020404" pitchFamily="49" charset="0"/>
                <a:cs typeface="Courier New" panose="02070309020205020404" pitchFamily="49" charset="0"/>
              </a:rPr>
              <a:t>pool.Resize</a:t>
            </a:r>
            <a:r>
              <a:rPr lang="en-US" sz="1400" b="1" dirty="0">
                <a:latin typeface="Courier New" panose="02070309020205020404" pitchFamily="49" charset="0"/>
                <a:cs typeface="Courier New" panose="02070309020205020404" pitchFamily="49" charset="0"/>
              </a:rPr>
              <a:t>(0, </a:t>
            </a:r>
            <a:r>
              <a:rPr lang="en-US" sz="1400" b="1" dirty="0">
                <a:solidFill>
                  <a:schemeClr val="bg2"/>
                </a:solidFill>
                <a:latin typeface="Courier New" panose="02070309020205020404" pitchFamily="49" charset="0"/>
                <a:cs typeface="Courier New" panose="02070309020205020404" pitchFamily="49" charset="0"/>
              </a:rPr>
              <a:t>100</a:t>
            </a:r>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052415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New Compute SKU Roadmap</a:t>
            </a:r>
          </a:p>
        </p:txBody>
      </p:sp>
      <p:sp>
        <p:nvSpPr>
          <p:cNvPr id="5" name="Slide Number Placeholder 4"/>
          <p:cNvSpPr>
            <a:spLocks noGrp="1"/>
          </p:cNvSpPr>
          <p:nvPr>
            <p:ph type="sldNum" sz="quarter" idx="4294967295"/>
          </p:nvPr>
        </p:nvSpPr>
        <p:spPr/>
        <p:txBody>
          <a:bodyPr/>
          <a:lstStyle/>
          <a:p>
            <a:pPr defTabSz="914192">
              <a:defRPr/>
            </a:pPr>
            <a:fld id="{27258FFF-F925-446B-8502-81C933981705}" type="slidenum">
              <a:rPr lang="en-US" sz="1800" kern="0">
                <a:gradFill>
                  <a:gsLst>
                    <a:gs pos="2239">
                      <a:srgbClr val="505050"/>
                    </a:gs>
                    <a:gs pos="11940">
                      <a:srgbClr val="505050"/>
                    </a:gs>
                  </a:gsLst>
                  <a:lin ang="5400000" scaled="0"/>
                </a:gradFill>
                <a:latin typeface="Segoe UI"/>
              </a:rPr>
              <a:pPr defTabSz="914192">
                <a:defRPr/>
              </a:pPr>
              <a:t>22</a:t>
            </a:fld>
            <a:endParaRPr lang="en-US" sz="1800" kern="0">
              <a:gradFill>
                <a:gsLst>
                  <a:gs pos="2239">
                    <a:srgbClr val="505050"/>
                  </a:gs>
                  <a:gs pos="11940">
                    <a:srgbClr val="505050"/>
                  </a:gs>
                </a:gsLst>
                <a:lin ang="5400000" scaled="0"/>
              </a:gradFill>
              <a:latin typeface="Segoe UI"/>
            </a:endParaRPr>
          </a:p>
        </p:txBody>
      </p:sp>
      <p:graphicFrame>
        <p:nvGraphicFramePr>
          <p:cNvPr id="7" name="Table 6"/>
          <p:cNvGraphicFramePr>
            <a:graphicFrameLocks noGrp="1"/>
          </p:cNvGraphicFramePr>
          <p:nvPr>
            <p:extLst>
              <p:ext uri="{D42A27DB-BD31-4B8C-83A1-F6EECF244321}">
                <p14:modId xmlns:p14="http://schemas.microsoft.com/office/powerpoint/2010/main" val="2656246682"/>
              </p:ext>
            </p:extLst>
          </p:nvPr>
        </p:nvGraphicFramePr>
        <p:xfrm>
          <a:off x="642750" y="1561449"/>
          <a:ext cx="9836711" cy="2837140"/>
        </p:xfrm>
        <a:graphic>
          <a:graphicData uri="http://schemas.openxmlformats.org/drawingml/2006/table">
            <a:tbl>
              <a:tblPr>
                <a:tableStyleId>{BC89EF96-8CEA-46FF-86C4-4CE0E7609802}</a:tableStyleId>
              </a:tblPr>
              <a:tblGrid>
                <a:gridCol w="6773926">
                  <a:extLst>
                    <a:ext uri="{9D8B030D-6E8A-4147-A177-3AD203B41FA5}">
                      <a16:colId xmlns:a16="http://schemas.microsoft.com/office/drawing/2014/main" val="1244715598"/>
                    </a:ext>
                  </a:extLst>
                </a:gridCol>
                <a:gridCol w="3062785">
                  <a:extLst>
                    <a:ext uri="{9D8B030D-6E8A-4147-A177-3AD203B41FA5}">
                      <a16:colId xmlns:a16="http://schemas.microsoft.com/office/drawing/2014/main" val="3236237688"/>
                    </a:ext>
                  </a:extLst>
                </a:gridCol>
              </a:tblGrid>
              <a:tr h="423055">
                <a:tc>
                  <a:txBody>
                    <a:bodyPr/>
                    <a:lstStyle/>
                    <a:p>
                      <a:pPr algn="ctr" rtl="0" fontAlgn="t"/>
                      <a:r>
                        <a:rPr lang="en-US" sz="2700" b="1" u="none" strike="noStrike" dirty="0">
                          <a:solidFill>
                            <a:schemeClr val="tx1"/>
                          </a:solidFill>
                          <a:effectLst/>
                        </a:rPr>
                        <a:t>VM Sizes</a:t>
                      </a:r>
                      <a:endParaRPr lang="en-US" sz="2700" b="1" i="0" u="none" strike="noStrike" dirty="0">
                        <a:solidFill>
                          <a:schemeClr val="tx1"/>
                        </a:solidFill>
                        <a:effectLst/>
                        <a:latin typeface="Calibri" panose="020F0502020204030204" pitchFamily="34" charset="0"/>
                      </a:endParaRPr>
                    </a:p>
                  </a:txBody>
                  <a:tcPr marL="4723" marR="4723" marT="4723" marB="0">
                    <a:solidFill>
                      <a:schemeClr val="bg2">
                        <a:lumMod val="75000"/>
                      </a:schemeClr>
                    </a:solidFill>
                  </a:tcPr>
                </a:tc>
                <a:tc>
                  <a:txBody>
                    <a:bodyPr/>
                    <a:lstStyle/>
                    <a:p>
                      <a:pPr algn="ctr" rtl="0" fontAlgn="t"/>
                      <a:r>
                        <a:rPr lang="en-US" sz="2700" b="1" u="none" strike="noStrike" dirty="0">
                          <a:solidFill>
                            <a:schemeClr val="tx1"/>
                          </a:solidFill>
                          <a:effectLst/>
                        </a:rPr>
                        <a:t>ETA to Live</a:t>
                      </a:r>
                      <a:endParaRPr lang="en-US" sz="2700" b="1" i="0" u="none" strike="noStrike" dirty="0">
                        <a:solidFill>
                          <a:schemeClr val="tx1"/>
                        </a:solidFill>
                        <a:effectLst/>
                        <a:latin typeface="Calibri" panose="020F0502020204030204" pitchFamily="34" charset="0"/>
                      </a:endParaRPr>
                    </a:p>
                  </a:txBody>
                  <a:tcPr marL="4723" marR="4723" marT="4723" marB="0">
                    <a:solidFill>
                      <a:schemeClr val="bg2">
                        <a:lumMod val="75000"/>
                      </a:schemeClr>
                    </a:solidFill>
                  </a:tcPr>
                </a:tc>
                <a:extLst>
                  <a:ext uri="{0D108BD9-81ED-4DB2-BD59-A6C34878D82A}">
                    <a16:rowId xmlns:a16="http://schemas.microsoft.com/office/drawing/2014/main" val="2678358433"/>
                  </a:ext>
                </a:extLst>
              </a:tr>
              <a:tr h="482817">
                <a:tc>
                  <a:txBody>
                    <a:bodyPr/>
                    <a:lstStyle/>
                    <a:p>
                      <a:pPr algn="ctr" rtl="0" fontAlgn="t"/>
                      <a:r>
                        <a:rPr lang="en-US" sz="3100" u="none" strike="noStrike" dirty="0">
                          <a:effectLst/>
                        </a:rPr>
                        <a:t>3.5 TB of Memory</a:t>
                      </a:r>
                    </a:p>
                  </a:txBody>
                  <a:tcPr marL="4723" marR="4723" marT="4723" marB="0"/>
                </a:tc>
                <a:tc>
                  <a:txBody>
                    <a:bodyPr/>
                    <a:lstStyle/>
                    <a:p>
                      <a:pPr algn="ctr" rtl="0" fontAlgn="t"/>
                      <a:r>
                        <a:rPr lang="en-US" sz="2700" u="none" strike="noStrike" dirty="0">
                          <a:effectLst/>
                        </a:rPr>
                        <a:t>Q2 CY’17</a:t>
                      </a:r>
                      <a:endParaRPr lang="en-US" sz="2700" b="0" i="0" u="none" strike="noStrike" dirty="0">
                        <a:solidFill>
                          <a:srgbClr val="000000"/>
                        </a:solidFill>
                        <a:effectLst/>
                        <a:latin typeface="Calibri" panose="020F0502020204030204" pitchFamily="34" charset="0"/>
                      </a:endParaRPr>
                    </a:p>
                  </a:txBody>
                  <a:tcPr marL="4723" marR="4723" marT="4723" marB="0"/>
                </a:tc>
                <a:extLst>
                  <a:ext uri="{0D108BD9-81ED-4DB2-BD59-A6C34878D82A}">
                    <a16:rowId xmlns:a16="http://schemas.microsoft.com/office/drawing/2014/main" val="1463784402"/>
                  </a:ext>
                </a:extLst>
              </a:tr>
              <a:tr h="482817">
                <a:tc>
                  <a:txBody>
                    <a:bodyPr/>
                    <a:lstStyle/>
                    <a:p>
                      <a:pPr algn="ctr" rtl="0" fontAlgn="t"/>
                      <a:r>
                        <a:rPr lang="en-US" sz="3100" u="none" strike="noStrike" dirty="0">
                          <a:effectLst/>
                        </a:rPr>
                        <a:t>Dv3 - Hyper-threaded</a:t>
                      </a:r>
                      <a:endParaRPr lang="en-US" sz="3100" b="0" i="0" u="none" strike="noStrike" dirty="0">
                        <a:solidFill>
                          <a:srgbClr val="000000"/>
                        </a:solidFill>
                        <a:effectLst/>
                        <a:latin typeface="Calibri" panose="020F0502020204030204" pitchFamily="34" charset="0"/>
                      </a:endParaRPr>
                    </a:p>
                  </a:txBody>
                  <a:tcPr marL="4723" marR="4723" marT="4723" marB="0"/>
                </a:tc>
                <a:tc>
                  <a:txBody>
                    <a:bodyPr/>
                    <a:lstStyle/>
                    <a:p>
                      <a:pPr algn="ctr" rtl="0" fontAlgn="t"/>
                      <a:r>
                        <a:rPr lang="en-US" sz="2700" u="none" strike="noStrike" kern="1200" dirty="0">
                          <a:effectLst/>
                        </a:rPr>
                        <a:t>Q2 CY’17</a:t>
                      </a:r>
                      <a:endParaRPr lang="en-US" sz="2700" u="none" strike="noStrike" kern="1200" dirty="0">
                        <a:solidFill>
                          <a:schemeClr val="tx1"/>
                        </a:solidFill>
                        <a:effectLst/>
                        <a:latin typeface="+mn-lt"/>
                        <a:ea typeface="+mn-ea"/>
                        <a:cs typeface="+mn-cs"/>
                      </a:endParaRPr>
                    </a:p>
                  </a:txBody>
                  <a:tcPr marL="4723" marR="4723" marT="4723" marB="0"/>
                </a:tc>
                <a:extLst>
                  <a:ext uri="{0D108BD9-81ED-4DB2-BD59-A6C34878D82A}">
                    <a16:rowId xmlns:a16="http://schemas.microsoft.com/office/drawing/2014/main" val="233477799"/>
                  </a:ext>
                </a:extLst>
              </a:tr>
              <a:tr h="482817">
                <a:tc>
                  <a:txBody>
                    <a:bodyPr/>
                    <a:lstStyle/>
                    <a:p>
                      <a:pPr algn="ctr" rtl="0" fontAlgn="t"/>
                      <a:r>
                        <a:rPr lang="en-US" sz="3100" u="none" strike="noStrike" dirty="0">
                          <a:effectLst/>
                        </a:rPr>
                        <a:t>Ev3 - Hyper-threaded</a:t>
                      </a:r>
                      <a:endParaRPr lang="en-US" sz="3100" b="0" i="0" u="none" strike="noStrike" dirty="0">
                        <a:solidFill>
                          <a:srgbClr val="000000"/>
                        </a:solidFill>
                        <a:effectLst/>
                        <a:latin typeface="Calibri" panose="020F0502020204030204" pitchFamily="34" charset="0"/>
                      </a:endParaRPr>
                    </a:p>
                  </a:txBody>
                  <a:tcPr marL="4723" marR="4723" marT="4723" marB="0"/>
                </a:tc>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sz="2700" u="none" strike="noStrike" kern="1200" dirty="0">
                          <a:effectLst/>
                        </a:rPr>
                        <a:t>Q2 CY’17</a:t>
                      </a:r>
                      <a:endParaRPr lang="en-US" sz="2700" u="none" strike="noStrike" kern="1200" dirty="0">
                        <a:solidFill>
                          <a:schemeClr val="tx1"/>
                        </a:solidFill>
                        <a:effectLst/>
                        <a:latin typeface="+mn-lt"/>
                        <a:ea typeface="+mn-ea"/>
                        <a:cs typeface="+mn-cs"/>
                      </a:endParaRPr>
                    </a:p>
                  </a:txBody>
                  <a:tcPr marL="4723" marR="4723" marT="4723" marB="0"/>
                </a:tc>
                <a:extLst>
                  <a:ext uri="{0D108BD9-81ED-4DB2-BD59-A6C34878D82A}">
                    <a16:rowId xmlns:a16="http://schemas.microsoft.com/office/drawing/2014/main" val="2371999317"/>
                  </a:ext>
                </a:extLst>
              </a:tr>
              <a:tr h="482817">
                <a:tc>
                  <a:txBody>
                    <a:bodyPr/>
                    <a:lstStyle/>
                    <a:p>
                      <a:pPr algn="ctr" rtl="0" fontAlgn="t"/>
                      <a:r>
                        <a:rPr lang="en-US" sz="3100" u="none" strike="noStrike" kern="1200" dirty="0">
                          <a:effectLst/>
                        </a:rPr>
                        <a:t>Latest generation GPU</a:t>
                      </a:r>
                      <a:endParaRPr lang="en-US" sz="3100" u="none" strike="noStrike" kern="1200" dirty="0">
                        <a:solidFill>
                          <a:schemeClr val="tx1"/>
                        </a:solidFill>
                        <a:effectLst/>
                        <a:latin typeface="+mn-lt"/>
                        <a:ea typeface="+mn-ea"/>
                        <a:cs typeface="+mn-cs"/>
                      </a:endParaRPr>
                    </a:p>
                  </a:txBody>
                  <a:tcPr marL="4723" marR="4723" marT="4723" marB="0"/>
                </a:tc>
                <a:tc>
                  <a:txBody>
                    <a:bodyPr/>
                    <a:lstStyle/>
                    <a:p>
                      <a:pPr algn="ctr" rtl="0" fontAlgn="t"/>
                      <a:r>
                        <a:rPr lang="en-US" sz="2700" u="none" strike="noStrike" kern="1200" dirty="0">
                          <a:effectLst/>
                        </a:rPr>
                        <a:t>Q2 CY’17</a:t>
                      </a:r>
                      <a:endParaRPr lang="en-US" sz="2700" u="none" strike="noStrike" kern="1200" dirty="0">
                        <a:solidFill>
                          <a:schemeClr val="tx1"/>
                        </a:solidFill>
                        <a:effectLst/>
                        <a:latin typeface="+mn-lt"/>
                        <a:ea typeface="+mn-ea"/>
                        <a:cs typeface="+mn-cs"/>
                      </a:endParaRPr>
                    </a:p>
                  </a:txBody>
                  <a:tcPr marL="4723" marR="4723" marT="4723" marB="0"/>
                </a:tc>
                <a:extLst>
                  <a:ext uri="{0D108BD9-81ED-4DB2-BD59-A6C34878D82A}">
                    <a16:rowId xmlns:a16="http://schemas.microsoft.com/office/drawing/2014/main" val="3907437322"/>
                  </a:ext>
                </a:extLst>
              </a:tr>
              <a:tr h="482817">
                <a:tc>
                  <a:txBody>
                    <a:bodyPr/>
                    <a:lstStyle/>
                    <a:p>
                      <a:pPr algn="ctr" rtl="0" fontAlgn="t"/>
                      <a:r>
                        <a:rPr lang="en-US" sz="3100" u="none" strike="noStrike" dirty="0" err="1">
                          <a:effectLst/>
                        </a:rPr>
                        <a:t>Skylake</a:t>
                      </a:r>
                      <a:r>
                        <a:rPr lang="en-US" sz="3100" u="none" strike="noStrike" dirty="0">
                          <a:effectLst/>
                        </a:rPr>
                        <a:t>-based VMs</a:t>
                      </a:r>
                      <a:endParaRPr lang="en-US" sz="3100" b="0" i="0" u="none" strike="noStrike" dirty="0">
                        <a:solidFill>
                          <a:srgbClr val="000000"/>
                        </a:solidFill>
                        <a:effectLst/>
                        <a:latin typeface="Calibri" panose="020F0502020204030204" pitchFamily="34" charset="0"/>
                      </a:endParaRPr>
                    </a:p>
                  </a:txBody>
                  <a:tcPr marL="4723" marR="4723" marT="4723" marB="0"/>
                </a:tc>
                <a:tc>
                  <a:txBody>
                    <a:bodyPr/>
                    <a:lstStyle/>
                    <a:p>
                      <a:pPr algn="ctr" rtl="0" fontAlgn="t"/>
                      <a:r>
                        <a:rPr lang="en-US" sz="2700" u="none" strike="noStrike" kern="1200" dirty="0">
                          <a:effectLst/>
                        </a:rPr>
                        <a:t>Q3 CY’17</a:t>
                      </a:r>
                      <a:endParaRPr lang="en-US" sz="2700" u="none" strike="noStrike" kern="1200" dirty="0">
                        <a:solidFill>
                          <a:schemeClr val="tx1"/>
                        </a:solidFill>
                        <a:effectLst/>
                        <a:latin typeface="+mn-lt"/>
                        <a:ea typeface="+mn-ea"/>
                        <a:cs typeface="+mn-cs"/>
                      </a:endParaRPr>
                    </a:p>
                  </a:txBody>
                  <a:tcPr marL="4723" marR="4723" marT="4723" marB="0"/>
                </a:tc>
                <a:extLst>
                  <a:ext uri="{0D108BD9-81ED-4DB2-BD59-A6C34878D82A}">
                    <a16:rowId xmlns:a16="http://schemas.microsoft.com/office/drawing/2014/main" val="239793710"/>
                  </a:ext>
                </a:extLst>
              </a:tr>
            </a:tbl>
          </a:graphicData>
        </a:graphic>
      </p:graphicFrame>
    </p:spTree>
    <p:extLst>
      <p:ext uri="{BB962C8B-B14F-4D97-AF65-F5344CB8AC3E}">
        <p14:creationId xmlns:p14="http://schemas.microsoft.com/office/powerpoint/2010/main" val="2543524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Freeform 15"/>
          <p:cNvSpPr>
            <a:spLocks/>
          </p:cNvSpPr>
          <p:nvPr/>
        </p:nvSpPr>
        <p:spPr bwMode="auto">
          <a:xfrm>
            <a:off x="4417687" y="4242942"/>
            <a:ext cx="3528117" cy="1811525"/>
          </a:xfrm>
          <a:custGeom>
            <a:avLst/>
            <a:gdLst>
              <a:gd name="T0" fmla="*/ 511 w 511"/>
              <a:gd name="T1" fmla="*/ 0 h 262"/>
              <a:gd name="T2" fmla="*/ 248 w 511"/>
              <a:gd name="T3" fmla="*/ 262 h 262"/>
              <a:gd name="T4" fmla="*/ 0 w 511"/>
              <a:gd name="T5" fmla="*/ 84 h 262"/>
            </a:gdLst>
            <a:ahLst/>
            <a:cxnLst>
              <a:cxn ang="0">
                <a:pos x="T0" y="T1"/>
              </a:cxn>
              <a:cxn ang="0">
                <a:pos x="T2" y="T3"/>
              </a:cxn>
              <a:cxn ang="0">
                <a:pos x="T4" y="T5"/>
              </a:cxn>
            </a:cxnLst>
            <a:rect l="0" t="0" r="r" b="b"/>
            <a:pathLst>
              <a:path w="511" h="262">
                <a:moveTo>
                  <a:pt x="511" y="0"/>
                </a:moveTo>
                <a:cubicBezTo>
                  <a:pt x="511" y="143"/>
                  <a:pt x="392" y="262"/>
                  <a:pt x="248" y="262"/>
                </a:cubicBezTo>
                <a:cubicBezTo>
                  <a:pt x="134" y="262"/>
                  <a:pt x="35" y="187"/>
                  <a:pt x="0" y="84"/>
                </a:cubicBezTo>
              </a:path>
            </a:pathLst>
          </a:custGeom>
          <a:noFill/>
          <a:ln w="76200" cap="flat">
            <a:solidFill>
              <a:schemeClr val="accent3">
                <a:lumMod val="60000"/>
                <a:lumOff val="40000"/>
              </a:schemeClr>
            </a:solidFill>
            <a:prstDash val="solid"/>
            <a:miter lim="800000"/>
            <a:headEnd/>
            <a:tailEnd type="arrow" w="lg" len="me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0" name="Freeform 16"/>
          <p:cNvSpPr>
            <a:spLocks/>
          </p:cNvSpPr>
          <p:nvPr/>
        </p:nvSpPr>
        <p:spPr bwMode="auto">
          <a:xfrm>
            <a:off x="5770106" y="2425192"/>
            <a:ext cx="2175698" cy="1817750"/>
          </a:xfrm>
          <a:custGeom>
            <a:avLst/>
            <a:gdLst>
              <a:gd name="T0" fmla="*/ 0 w 315"/>
              <a:gd name="T1" fmla="*/ 5 h 263"/>
              <a:gd name="T2" fmla="*/ 52 w 315"/>
              <a:gd name="T3" fmla="*/ 0 h 263"/>
              <a:gd name="T4" fmla="*/ 315 w 315"/>
              <a:gd name="T5" fmla="*/ 263 h 263"/>
            </a:gdLst>
            <a:ahLst/>
            <a:cxnLst>
              <a:cxn ang="0">
                <a:pos x="T0" y="T1"/>
              </a:cxn>
              <a:cxn ang="0">
                <a:pos x="T2" y="T3"/>
              </a:cxn>
              <a:cxn ang="0">
                <a:pos x="T4" y="T5"/>
              </a:cxn>
            </a:cxnLst>
            <a:rect l="0" t="0" r="r" b="b"/>
            <a:pathLst>
              <a:path w="315" h="263">
                <a:moveTo>
                  <a:pt x="0" y="5"/>
                </a:moveTo>
                <a:cubicBezTo>
                  <a:pt x="17" y="2"/>
                  <a:pt x="34" y="0"/>
                  <a:pt x="52" y="0"/>
                </a:cubicBezTo>
                <a:cubicBezTo>
                  <a:pt x="196" y="0"/>
                  <a:pt x="315" y="119"/>
                  <a:pt x="315" y="263"/>
                </a:cubicBezTo>
              </a:path>
            </a:pathLst>
          </a:custGeom>
          <a:noFill/>
          <a:ln w="76200" cap="flat">
            <a:solidFill>
              <a:schemeClr val="accent3">
                <a:lumMod val="60000"/>
                <a:lumOff val="40000"/>
              </a:schemeClr>
            </a:solidFill>
            <a:prstDash val="solid"/>
            <a:miter lim="800000"/>
            <a:headEnd/>
            <a:tailEnd type="none" w="lg" len="me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 name="Title 2"/>
          <p:cNvSpPr>
            <a:spLocks noGrp="1"/>
          </p:cNvSpPr>
          <p:nvPr>
            <p:ph type="title"/>
          </p:nvPr>
        </p:nvSpPr>
        <p:spPr/>
        <p:txBody>
          <a:bodyPr/>
          <a:lstStyle/>
          <a:p>
            <a:r>
              <a:rPr lang="en-US" sz="4000" spc="294" dirty="0" err="1">
                <a:solidFill>
                  <a:schemeClr val="bg1"/>
                </a:solidFill>
              </a:rPr>
              <a:t>Xcloud</a:t>
            </a:r>
            <a:r>
              <a:rPr lang="en-US" sz="4000" spc="294" dirty="0">
                <a:solidFill>
                  <a:schemeClr val="bg1"/>
                </a:solidFill>
              </a:rPr>
              <a:t> (codename) — </a:t>
            </a:r>
            <a:r>
              <a:rPr lang="en-US" sz="4000" dirty="0">
                <a:solidFill>
                  <a:schemeClr val="bg1"/>
                </a:solidFill>
              </a:rPr>
              <a:t>build games, not servers</a:t>
            </a:r>
          </a:p>
        </p:txBody>
      </p:sp>
      <p:sp>
        <p:nvSpPr>
          <p:cNvPr id="115" name="Content Placeholder 1"/>
          <p:cNvSpPr txBox="1">
            <a:spLocks/>
          </p:cNvSpPr>
          <p:nvPr/>
        </p:nvSpPr>
        <p:spPr>
          <a:xfrm>
            <a:off x="253299" y="899556"/>
            <a:ext cx="11653522" cy="622056"/>
          </a:xfrm>
          <a:prstGeom prst="rect">
            <a:avLst/>
          </a:prstGeom>
        </p:spPr>
        <p:txBody>
          <a:bodyPr lIns="179285" tIns="143428" rIns="179285" bIns="143428">
            <a:spAutoFit/>
          </a:bodyPr>
          <a:lstStyle>
            <a:lvl1pPr marL="0" indent="0" algn="l" defTabSz="1048278" rtl="0" eaLnBrk="1" fontAlgn="base" hangingPunct="1">
              <a:spcBef>
                <a:spcPts val="1800"/>
              </a:spcBef>
              <a:spcAft>
                <a:spcPts val="0"/>
              </a:spcAft>
              <a:buClrTx/>
              <a:buFontTx/>
              <a:buNone/>
              <a:defRPr sz="1800" b="0" cap="none" spc="0" baseline="0">
                <a:ln>
                  <a:noFill/>
                </a:ln>
                <a:solidFill>
                  <a:schemeClr val="tx1"/>
                </a:solidFill>
                <a:effectLst/>
                <a:latin typeface="+mn-lt"/>
                <a:ea typeface="+mn-ea"/>
                <a:cs typeface="+mn-cs"/>
              </a:defRPr>
            </a:lvl1pPr>
            <a:lvl2pPr marL="456685" marR="0" indent="-228343" algn="l" defTabSz="1048278" rtl="0" eaLnBrk="1" fontAlgn="base" latinLnBrk="0" hangingPunct="1">
              <a:lnSpc>
                <a:spcPct val="100000"/>
              </a:lnSpc>
              <a:spcBef>
                <a:spcPct val="20000"/>
              </a:spcBef>
              <a:spcAft>
                <a:spcPct val="0"/>
              </a:spcAft>
              <a:buClrTx/>
              <a:buSzTx/>
              <a:buFont typeface="Arial" panose="020B0604020202020204" pitchFamily="34" charset="0"/>
              <a:buChar char="•"/>
              <a:tabLst/>
              <a:defRPr sz="1600" b="0">
                <a:solidFill>
                  <a:schemeClr val="tx1"/>
                </a:solidFill>
                <a:latin typeface="+mn-lt"/>
                <a:cs typeface="+mn-cs"/>
              </a:defRPr>
            </a:lvl2pPr>
            <a:lvl3pPr marL="685028" indent="-228343" algn="l" defTabSz="1048278" rtl="0" eaLnBrk="1" fontAlgn="base" hangingPunct="1">
              <a:spcBef>
                <a:spcPts val="600"/>
              </a:spcBef>
              <a:spcAft>
                <a:spcPct val="0"/>
              </a:spcAft>
              <a:buClrTx/>
              <a:buFont typeface="Arial" pitchFamily="34" charset="0"/>
              <a:buChar char="•"/>
              <a:defRPr sz="1400" b="0">
                <a:solidFill>
                  <a:schemeClr val="tx1"/>
                </a:solidFill>
                <a:latin typeface="+mn-lt"/>
                <a:cs typeface="+mn-cs"/>
              </a:defRPr>
            </a:lvl3pPr>
            <a:lvl4pPr marL="913369" indent="-228343" algn="l" defTabSz="1048278" rtl="0" eaLnBrk="1" fontAlgn="base" hangingPunct="1">
              <a:spcBef>
                <a:spcPts val="600"/>
              </a:spcBef>
              <a:spcAft>
                <a:spcPct val="0"/>
              </a:spcAft>
              <a:buClrTx/>
              <a:buFont typeface="Arial" panose="020B0604020202020204" pitchFamily="34" charset="0"/>
              <a:buChar char="•"/>
              <a:defRPr sz="1200" b="0">
                <a:solidFill>
                  <a:schemeClr val="tx1"/>
                </a:solidFill>
                <a:latin typeface="+mn-lt"/>
                <a:cs typeface="+mn-cs"/>
              </a:defRPr>
            </a:lvl4pPr>
            <a:lvl5pPr marL="1141712" indent="-228343" algn="l" defTabSz="1048278" rtl="0" eaLnBrk="1" fontAlgn="base" hangingPunct="1">
              <a:spcBef>
                <a:spcPts val="600"/>
              </a:spcBef>
              <a:spcAft>
                <a:spcPct val="0"/>
              </a:spcAft>
              <a:buClrTx/>
              <a:buFont typeface="Arial" pitchFamily="34" charset="0"/>
              <a:buChar char="•"/>
              <a:defRPr sz="1100" b="0">
                <a:solidFill>
                  <a:schemeClr val="tx1"/>
                </a:solidFill>
                <a:latin typeface="+mn-lt"/>
                <a:cs typeface="+mn-cs"/>
              </a:defRPr>
            </a:lvl5pPr>
            <a:lvl6pPr marL="2895878" indent="-260199" algn="l" defTabSz="1048278"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6pPr>
            <a:lvl7pPr marL="3434996" indent="-260199" algn="l" defTabSz="1048278"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7pPr>
            <a:lvl8pPr marL="3974110" indent="-260199" algn="l" defTabSz="1048278"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8pPr>
            <a:lvl9pPr marL="4513227" indent="-260199" algn="l" defTabSz="1048278"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9pPr>
          </a:lstStyle>
          <a:p>
            <a:pPr defTabSz="1027627">
              <a:lnSpc>
                <a:spcPct val="90000"/>
              </a:lnSpc>
              <a:spcBef>
                <a:spcPts val="0"/>
              </a:spcBef>
            </a:pPr>
            <a:r>
              <a:rPr lang="en-US" sz="2400" kern="0" dirty="0">
                <a:gradFill>
                  <a:gsLst>
                    <a:gs pos="2917">
                      <a:schemeClr val="tx2"/>
                    </a:gs>
                    <a:gs pos="30000">
                      <a:schemeClr val="tx2"/>
                    </a:gs>
                  </a:gsLst>
                  <a:lin ang="5400000" scaled="0"/>
                </a:gradFill>
                <a:latin typeface="Segoe UI" panose="020B0502040204020203" pitchFamily="34" charset="0"/>
                <a:cs typeface="Segoe UI" panose="020B0502040204020203" pitchFamily="34" charset="0"/>
              </a:rPr>
              <a:t>Xcloud is a comprehensive Gaming as a Service (</a:t>
            </a:r>
            <a:r>
              <a:rPr lang="en-US" sz="2400" kern="0" dirty="0" err="1">
                <a:gradFill>
                  <a:gsLst>
                    <a:gs pos="2917">
                      <a:schemeClr val="tx2"/>
                    </a:gs>
                    <a:gs pos="30000">
                      <a:schemeClr val="tx2"/>
                    </a:gs>
                  </a:gsLst>
                  <a:lin ang="5400000" scaled="0"/>
                </a:gradFill>
                <a:latin typeface="Segoe UI" panose="020B0502040204020203" pitchFamily="34" charset="0"/>
                <a:cs typeface="Segoe UI" panose="020B0502040204020203" pitchFamily="34" charset="0"/>
              </a:rPr>
              <a:t>GaaS</a:t>
            </a:r>
            <a:r>
              <a:rPr lang="en-US" sz="2400" kern="0" dirty="0">
                <a:gradFill>
                  <a:gsLst>
                    <a:gs pos="2917">
                      <a:schemeClr val="tx2"/>
                    </a:gs>
                    <a:gs pos="30000">
                      <a:schemeClr val="tx2"/>
                    </a:gs>
                  </a:gsLst>
                  <a:lin ang="5400000" scaled="0"/>
                </a:gradFill>
                <a:latin typeface="Segoe UI" panose="020B0502040204020203" pitchFamily="34" charset="0"/>
                <a:cs typeface="Segoe UI" panose="020B0502040204020203" pitchFamily="34" charset="0"/>
              </a:rPr>
              <a:t>) Azure platform for any client</a:t>
            </a:r>
          </a:p>
        </p:txBody>
      </p:sp>
      <p:sp>
        <p:nvSpPr>
          <p:cNvPr id="122" name="Rectangle 121"/>
          <p:cNvSpPr/>
          <p:nvPr/>
        </p:nvSpPr>
        <p:spPr bwMode="auto">
          <a:xfrm>
            <a:off x="8507681" y="3583767"/>
            <a:ext cx="3523898" cy="11760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pPr>
            <a:r>
              <a:rPr lang="en-US" sz="1600" kern="0" dirty="0">
                <a:solidFill>
                  <a:schemeClr val="bg1"/>
                </a:solidFill>
                <a:latin typeface="Segoe UI Semibold" panose="020B0702040204020203" pitchFamily="34" charset="0"/>
                <a:cs typeface="Segoe UI Semibold" panose="020B0702040204020203" pitchFamily="34" charset="0"/>
              </a:rPr>
              <a:t>Multiplayer Services</a:t>
            </a:r>
          </a:p>
          <a:p>
            <a:pPr defTabSz="914102" fontAlgn="base">
              <a:lnSpc>
                <a:spcPct val="90000"/>
              </a:lnSpc>
              <a:spcBef>
                <a:spcPct val="0"/>
              </a:spcBef>
              <a:spcAft>
                <a:spcPct val="0"/>
              </a:spcAft>
            </a:pPr>
            <a:r>
              <a:rPr lang="en-US" sz="1200" kern="0" dirty="0">
                <a:solidFill>
                  <a:schemeClr val="bg1"/>
                </a:solidFill>
                <a:latin typeface="Segoe UI" panose="020B0502040204020203" pitchFamily="34" charset="0"/>
                <a:cs typeface="Segoe UI" panose="020B0502040204020203" pitchFamily="34" charset="0"/>
              </a:rPr>
              <a:t>Dynamic multiplayer server orchestration that enables developers to elastically respond to exponential player demand. Peer-to-peer multiplayer relay, chat, and VOIP. </a:t>
            </a:r>
          </a:p>
        </p:txBody>
      </p:sp>
      <p:sp>
        <p:nvSpPr>
          <p:cNvPr id="125" name="Rectangle 124"/>
          <p:cNvSpPr/>
          <p:nvPr/>
        </p:nvSpPr>
        <p:spPr bwMode="auto">
          <a:xfrm>
            <a:off x="7621644" y="5307613"/>
            <a:ext cx="3675342" cy="9956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pPr>
            <a:r>
              <a:rPr lang="en-US" sz="1568" kern="0" dirty="0">
                <a:solidFill>
                  <a:schemeClr val="bg1"/>
                </a:solidFill>
                <a:latin typeface="Segoe UI Semibold" panose="020B0702040204020203" pitchFamily="34" charset="0"/>
                <a:cs typeface="Segoe UI Semibold" panose="020B0702040204020203" pitchFamily="34" charset="0"/>
              </a:rPr>
              <a:t>User Services</a:t>
            </a:r>
          </a:p>
          <a:p>
            <a:pPr defTabSz="914102" fontAlgn="base">
              <a:lnSpc>
                <a:spcPct val="90000"/>
              </a:lnSpc>
              <a:spcBef>
                <a:spcPct val="0"/>
              </a:spcBef>
              <a:spcAft>
                <a:spcPct val="0"/>
              </a:spcAft>
            </a:pPr>
            <a:r>
              <a:rPr lang="en-US" sz="1176" kern="0" dirty="0">
                <a:solidFill>
                  <a:schemeClr val="bg1"/>
                </a:solidFill>
                <a:latin typeface="Segoe UI" panose="020B0502040204020203" pitchFamily="34" charset="0"/>
                <a:cs typeface="Segoe UI" panose="020B0502040204020203" pitchFamily="34" charset="0"/>
              </a:rPr>
              <a:t>Leverage out-of-the-box managed game services from Xbox Live, such as identity, chat, and matchmaking</a:t>
            </a:r>
          </a:p>
        </p:txBody>
      </p:sp>
      <p:sp>
        <p:nvSpPr>
          <p:cNvPr id="126" name="Rectangle 125"/>
          <p:cNvSpPr/>
          <p:nvPr/>
        </p:nvSpPr>
        <p:spPr bwMode="auto">
          <a:xfrm>
            <a:off x="513577" y="5307613"/>
            <a:ext cx="4123554" cy="9956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pPr>
            <a:r>
              <a:rPr lang="en-US" sz="1568" kern="0" dirty="0" err="1">
                <a:solidFill>
                  <a:schemeClr val="bg1"/>
                </a:solidFill>
                <a:latin typeface="Segoe UI Semibold" panose="020B0702040204020203" pitchFamily="34" charset="0"/>
                <a:cs typeface="Segoe UI Semibold" panose="020B0702040204020203" pitchFamily="34" charset="0"/>
              </a:rPr>
              <a:t>LiveOps</a:t>
            </a:r>
            <a:r>
              <a:rPr lang="en-US" sz="1568" kern="0" dirty="0">
                <a:solidFill>
                  <a:schemeClr val="bg1"/>
                </a:solidFill>
                <a:latin typeface="Segoe UI Semibold" panose="020B0702040204020203" pitchFamily="34" charset="0"/>
                <a:cs typeface="Segoe UI Semibold" panose="020B0702040204020203" pitchFamily="34" charset="0"/>
              </a:rPr>
              <a:t> Services</a:t>
            </a:r>
          </a:p>
          <a:p>
            <a:pPr algn="r" defTabSz="914102" fontAlgn="base">
              <a:lnSpc>
                <a:spcPct val="90000"/>
              </a:lnSpc>
              <a:spcBef>
                <a:spcPct val="0"/>
              </a:spcBef>
              <a:spcAft>
                <a:spcPct val="0"/>
              </a:spcAft>
            </a:pPr>
            <a:r>
              <a:rPr lang="en-US" sz="1176" kern="0" dirty="0">
                <a:solidFill>
                  <a:schemeClr val="bg1"/>
                </a:solidFill>
                <a:latin typeface="Segoe UI" panose="020B0502040204020203" pitchFamily="34" charset="0"/>
                <a:cs typeface="Segoe UI" panose="020B0502040204020203" pitchFamily="34" charset="0"/>
              </a:rPr>
              <a:t>Real-time telemetry and analytics, in‑game e‑commerce, livestreaming, advertising, and storage that enables developers to engage, retain, and monetize their players</a:t>
            </a:r>
          </a:p>
        </p:txBody>
      </p:sp>
      <p:sp>
        <p:nvSpPr>
          <p:cNvPr id="127" name="Rectangle 126"/>
          <p:cNvSpPr/>
          <p:nvPr/>
        </p:nvSpPr>
        <p:spPr bwMode="auto">
          <a:xfrm>
            <a:off x="429536" y="3665232"/>
            <a:ext cx="3316772" cy="1158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pPr>
            <a:r>
              <a:rPr lang="en-US" sz="1568" kern="0" dirty="0">
                <a:solidFill>
                  <a:schemeClr val="bg1"/>
                </a:solidFill>
                <a:latin typeface="Segoe UI Semibold" panose="020B0702040204020203" pitchFamily="34" charset="0"/>
                <a:cs typeface="Segoe UI Semibold" panose="020B0702040204020203" pitchFamily="34" charset="0"/>
              </a:rPr>
              <a:t>Simplified Pricing</a:t>
            </a:r>
          </a:p>
          <a:p>
            <a:pPr algn="r" defTabSz="914102" fontAlgn="base">
              <a:lnSpc>
                <a:spcPct val="90000"/>
              </a:lnSpc>
              <a:spcBef>
                <a:spcPct val="0"/>
              </a:spcBef>
              <a:spcAft>
                <a:spcPct val="0"/>
              </a:spcAft>
            </a:pPr>
            <a:r>
              <a:rPr lang="en-US" sz="1176" kern="0" dirty="0">
                <a:solidFill>
                  <a:schemeClr val="bg1"/>
                </a:solidFill>
                <a:latin typeface="Segoe UI" panose="020B0502040204020203" pitchFamily="34" charset="0"/>
                <a:cs typeface="Segoe UI" panose="020B0502040204020203" pitchFamily="34" charset="0"/>
              </a:rPr>
              <a:t>MAU-based pricing reduces the complexity of using multiple Azure services and enables you to focus on acquiring users and transparently monetize games.</a:t>
            </a:r>
          </a:p>
        </p:txBody>
      </p:sp>
      <p:grpSp>
        <p:nvGrpSpPr>
          <p:cNvPr id="14" name="Group 13"/>
          <p:cNvGrpSpPr/>
          <p:nvPr/>
        </p:nvGrpSpPr>
        <p:grpSpPr>
          <a:xfrm>
            <a:off x="4650205" y="2087477"/>
            <a:ext cx="1162551" cy="1165663"/>
            <a:chOff x="4743450" y="2128838"/>
            <a:chExt cx="1185863" cy="1189037"/>
          </a:xfrm>
        </p:grpSpPr>
        <p:sp>
          <p:nvSpPr>
            <p:cNvPr id="11" name="Oval 9"/>
            <p:cNvSpPr>
              <a:spLocks noChangeArrowheads="1"/>
            </p:cNvSpPr>
            <p:nvPr/>
          </p:nvSpPr>
          <p:spPr bwMode="auto">
            <a:xfrm>
              <a:off x="4743450" y="2128838"/>
              <a:ext cx="1185863" cy="1189037"/>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77" name="Group 76"/>
            <p:cNvGrpSpPr>
              <a:grpSpLocks noChangeAspect="1"/>
            </p:cNvGrpSpPr>
            <p:nvPr/>
          </p:nvGrpSpPr>
          <p:grpSpPr>
            <a:xfrm>
              <a:off x="4890662" y="2461814"/>
              <a:ext cx="822960" cy="473324"/>
              <a:chOff x="2293938" y="-1136650"/>
              <a:chExt cx="1890713" cy="1087437"/>
            </a:xfrm>
          </p:grpSpPr>
          <p:sp>
            <p:nvSpPr>
              <p:cNvPr id="84" name="Oval 44"/>
              <p:cNvSpPr>
                <a:spLocks noChangeArrowheads="1"/>
              </p:cNvSpPr>
              <p:nvPr/>
            </p:nvSpPr>
            <p:spPr bwMode="auto">
              <a:xfrm>
                <a:off x="2427288" y="-1136650"/>
                <a:ext cx="620713" cy="635000"/>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5" name="Freeform 45"/>
              <p:cNvSpPr>
                <a:spLocks/>
              </p:cNvSpPr>
              <p:nvPr/>
            </p:nvSpPr>
            <p:spPr bwMode="auto">
              <a:xfrm>
                <a:off x="2293938" y="-501650"/>
                <a:ext cx="871538" cy="452437"/>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6" name="Freeform 46"/>
              <p:cNvSpPr>
                <a:spLocks/>
              </p:cNvSpPr>
              <p:nvPr/>
            </p:nvSpPr>
            <p:spPr bwMode="auto">
              <a:xfrm>
                <a:off x="3003551" y="-985838"/>
                <a:ext cx="871538" cy="649287"/>
              </a:xfrm>
              <a:custGeom>
                <a:avLst/>
                <a:gdLst>
                  <a:gd name="T0" fmla="*/ 46 w 549"/>
                  <a:gd name="T1" fmla="*/ 409 h 409"/>
                  <a:gd name="T2" fmla="*/ 549 w 549"/>
                  <a:gd name="T3" fmla="*/ 409 h 409"/>
                  <a:gd name="T4" fmla="*/ 549 w 549"/>
                  <a:gd name="T5" fmla="*/ 0 h 409"/>
                  <a:gd name="T6" fmla="*/ 0 w 549"/>
                  <a:gd name="T7" fmla="*/ 0 h 409"/>
                </a:gdLst>
                <a:ahLst/>
                <a:cxnLst>
                  <a:cxn ang="0">
                    <a:pos x="T0" y="T1"/>
                  </a:cxn>
                  <a:cxn ang="0">
                    <a:pos x="T2" y="T3"/>
                  </a:cxn>
                  <a:cxn ang="0">
                    <a:pos x="T4" y="T5"/>
                  </a:cxn>
                  <a:cxn ang="0">
                    <a:pos x="T6" y="T7"/>
                  </a:cxn>
                </a:cxnLst>
                <a:rect l="0" t="0" r="r" b="b"/>
                <a:pathLst>
                  <a:path w="549" h="409">
                    <a:moveTo>
                      <a:pt x="46" y="409"/>
                    </a:moveTo>
                    <a:lnTo>
                      <a:pt x="549" y="409"/>
                    </a:lnTo>
                    <a:lnTo>
                      <a:pt x="549" y="0"/>
                    </a:lnTo>
                    <a:lnTo>
                      <a:pt x="0" y="0"/>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9" name="Line 47"/>
              <p:cNvSpPr>
                <a:spLocks noChangeShapeType="1"/>
              </p:cNvSpPr>
              <p:nvPr/>
            </p:nvSpPr>
            <p:spPr bwMode="auto">
              <a:xfrm flipV="1">
                <a:off x="3402013" y="-336550"/>
                <a:ext cx="0" cy="227012"/>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0" name="Freeform 48"/>
              <p:cNvSpPr>
                <a:spLocks/>
              </p:cNvSpPr>
              <p:nvPr/>
            </p:nvSpPr>
            <p:spPr bwMode="auto">
              <a:xfrm>
                <a:off x="3771901" y="-865188"/>
                <a:ext cx="412750" cy="755650"/>
              </a:xfrm>
              <a:custGeom>
                <a:avLst/>
                <a:gdLst>
                  <a:gd name="T0" fmla="*/ 65 w 260"/>
                  <a:gd name="T1" fmla="*/ 0 h 476"/>
                  <a:gd name="T2" fmla="*/ 260 w 260"/>
                  <a:gd name="T3" fmla="*/ 0 h 476"/>
                  <a:gd name="T4" fmla="*/ 260 w 260"/>
                  <a:gd name="T5" fmla="*/ 476 h 476"/>
                  <a:gd name="T6" fmla="*/ 0 w 260"/>
                  <a:gd name="T7" fmla="*/ 476 h 476"/>
                  <a:gd name="T8" fmla="*/ 0 w 260"/>
                  <a:gd name="T9" fmla="*/ 333 h 476"/>
                </a:gdLst>
                <a:ahLst/>
                <a:cxnLst>
                  <a:cxn ang="0">
                    <a:pos x="T0" y="T1"/>
                  </a:cxn>
                  <a:cxn ang="0">
                    <a:pos x="T2" y="T3"/>
                  </a:cxn>
                  <a:cxn ang="0">
                    <a:pos x="T4" y="T5"/>
                  </a:cxn>
                  <a:cxn ang="0">
                    <a:pos x="T6" y="T7"/>
                  </a:cxn>
                  <a:cxn ang="0">
                    <a:pos x="T8" y="T9"/>
                  </a:cxn>
                </a:cxnLst>
                <a:rect l="0" t="0" r="r" b="b"/>
                <a:pathLst>
                  <a:path w="260" h="476">
                    <a:moveTo>
                      <a:pt x="65" y="0"/>
                    </a:moveTo>
                    <a:lnTo>
                      <a:pt x="260" y="0"/>
                    </a:lnTo>
                    <a:lnTo>
                      <a:pt x="260" y="476"/>
                    </a:lnTo>
                    <a:lnTo>
                      <a:pt x="0" y="476"/>
                    </a:lnTo>
                    <a:lnTo>
                      <a:pt x="0" y="333"/>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6" name="Line 49"/>
              <p:cNvSpPr>
                <a:spLocks noChangeShapeType="1"/>
              </p:cNvSpPr>
              <p:nvPr/>
            </p:nvSpPr>
            <p:spPr bwMode="auto">
              <a:xfrm flipH="1">
                <a:off x="3121026" y="-109538"/>
                <a:ext cx="473075" cy="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7" name="Line 50"/>
              <p:cNvSpPr>
                <a:spLocks noChangeShapeType="1"/>
              </p:cNvSpPr>
              <p:nvPr/>
            </p:nvSpPr>
            <p:spPr bwMode="auto">
              <a:xfrm flipH="1">
                <a:off x="3875088" y="-622300"/>
                <a:ext cx="309563" cy="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Line 51"/>
              <p:cNvSpPr>
                <a:spLocks noChangeShapeType="1"/>
              </p:cNvSpPr>
              <p:nvPr/>
            </p:nvSpPr>
            <p:spPr bwMode="auto">
              <a:xfrm flipH="1">
                <a:off x="3875088" y="-427038"/>
                <a:ext cx="309563" cy="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Line 52"/>
              <p:cNvSpPr>
                <a:spLocks noChangeShapeType="1"/>
              </p:cNvSpPr>
              <p:nvPr/>
            </p:nvSpPr>
            <p:spPr bwMode="auto">
              <a:xfrm>
                <a:off x="3224213" y="-788988"/>
                <a:ext cx="133350" cy="257175"/>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Freeform 53"/>
              <p:cNvSpPr>
                <a:spLocks/>
              </p:cNvSpPr>
              <p:nvPr/>
            </p:nvSpPr>
            <p:spPr bwMode="auto">
              <a:xfrm>
                <a:off x="3490913" y="-819150"/>
                <a:ext cx="133350" cy="287337"/>
              </a:xfrm>
              <a:custGeom>
                <a:avLst/>
                <a:gdLst>
                  <a:gd name="T0" fmla="*/ 0 w 84"/>
                  <a:gd name="T1" fmla="*/ 0 h 181"/>
                  <a:gd name="T2" fmla="*/ 84 w 84"/>
                  <a:gd name="T3" fmla="*/ 95 h 181"/>
                  <a:gd name="T4" fmla="*/ 0 w 84"/>
                  <a:gd name="T5" fmla="*/ 181 h 181"/>
                </a:gdLst>
                <a:ahLst/>
                <a:cxnLst>
                  <a:cxn ang="0">
                    <a:pos x="T0" y="T1"/>
                  </a:cxn>
                  <a:cxn ang="0">
                    <a:pos x="T2" y="T3"/>
                  </a:cxn>
                  <a:cxn ang="0">
                    <a:pos x="T4" y="T5"/>
                  </a:cxn>
                </a:cxnLst>
                <a:rect l="0" t="0" r="r" b="b"/>
                <a:pathLst>
                  <a:path w="84" h="181">
                    <a:moveTo>
                      <a:pt x="0" y="0"/>
                    </a:moveTo>
                    <a:lnTo>
                      <a:pt x="84" y="95"/>
                    </a:lnTo>
                    <a:lnTo>
                      <a:pt x="0" y="181"/>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5" name="Group 14"/>
          <p:cNvGrpSpPr/>
          <p:nvPr/>
        </p:nvGrpSpPr>
        <p:grpSpPr>
          <a:xfrm>
            <a:off x="6460174" y="2087477"/>
            <a:ext cx="1157882" cy="1165663"/>
            <a:chOff x="6589713" y="2128838"/>
            <a:chExt cx="1181100" cy="1189037"/>
          </a:xfrm>
        </p:grpSpPr>
        <p:sp>
          <p:nvSpPr>
            <p:cNvPr id="13" name="Oval 11"/>
            <p:cNvSpPr>
              <a:spLocks noChangeArrowheads="1"/>
            </p:cNvSpPr>
            <p:nvPr/>
          </p:nvSpPr>
          <p:spPr bwMode="auto">
            <a:xfrm>
              <a:off x="6589713" y="2128838"/>
              <a:ext cx="1181100" cy="1189037"/>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20" name="Group 119"/>
            <p:cNvGrpSpPr>
              <a:grpSpLocks noChangeAspect="1"/>
            </p:cNvGrpSpPr>
            <p:nvPr/>
          </p:nvGrpSpPr>
          <p:grpSpPr>
            <a:xfrm>
              <a:off x="6872773" y="2403316"/>
              <a:ext cx="614980" cy="640080"/>
              <a:chOff x="5093786" y="-987842"/>
              <a:chExt cx="777876" cy="809625"/>
            </a:xfrm>
          </p:grpSpPr>
          <p:sp>
            <p:nvSpPr>
              <p:cNvPr id="129" name="Freeform 15"/>
              <p:cNvSpPr>
                <a:spLocks/>
              </p:cNvSpPr>
              <p:nvPr/>
            </p:nvSpPr>
            <p:spPr bwMode="auto">
              <a:xfrm>
                <a:off x="5093786" y="-987842"/>
                <a:ext cx="777875" cy="809625"/>
              </a:xfrm>
              <a:custGeom>
                <a:avLst/>
                <a:gdLst>
                  <a:gd name="T0" fmla="*/ 340 w 490"/>
                  <a:gd name="T1" fmla="*/ 0 h 510"/>
                  <a:gd name="T2" fmla="*/ 490 w 490"/>
                  <a:gd name="T3" fmla="*/ 235 h 510"/>
                  <a:gd name="T4" fmla="*/ 385 w 490"/>
                  <a:gd name="T5" fmla="*/ 470 h 510"/>
                  <a:gd name="T6" fmla="*/ 150 w 490"/>
                  <a:gd name="T7" fmla="*/ 510 h 510"/>
                  <a:gd name="T8" fmla="*/ 0 w 490"/>
                  <a:gd name="T9" fmla="*/ 279 h 510"/>
                  <a:gd name="T10" fmla="*/ 85 w 490"/>
                  <a:gd name="T11" fmla="*/ 45 h 510"/>
                  <a:gd name="T12" fmla="*/ 340 w 490"/>
                  <a:gd name="T13" fmla="*/ 0 h 510"/>
                </a:gdLst>
                <a:ahLst/>
                <a:cxnLst>
                  <a:cxn ang="0">
                    <a:pos x="T0" y="T1"/>
                  </a:cxn>
                  <a:cxn ang="0">
                    <a:pos x="T2" y="T3"/>
                  </a:cxn>
                  <a:cxn ang="0">
                    <a:pos x="T4" y="T5"/>
                  </a:cxn>
                  <a:cxn ang="0">
                    <a:pos x="T6" y="T7"/>
                  </a:cxn>
                  <a:cxn ang="0">
                    <a:pos x="T8" y="T9"/>
                  </a:cxn>
                  <a:cxn ang="0">
                    <a:pos x="T10" y="T11"/>
                  </a:cxn>
                  <a:cxn ang="0">
                    <a:pos x="T12" y="T13"/>
                  </a:cxn>
                </a:cxnLst>
                <a:rect l="0" t="0" r="r" b="b"/>
                <a:pathLst>
                  <a:path w="490" h="510">
                    <a:moveTo>
                      <a:pt x="340" y="0"/>
                    </a:moveTo>
                    <a:lnTo>
                      <a:pt x="490" y="235"/>
                    </a:lnTo>
                    <a:lnTo>
                      <a:pt x="385" y="470"/>
                    </a:lnTo>
                    <a:lnTo>
                      <a:pt x="150" y="510"/>
                    </a:lnTo>
                    <a:lnTo>
                      <a:pt x="0" y="279"/>
                    </a:lnTo>
                    <a:lnTo>
                      <a:pt x="85" y="45"/>
                    </a:lnTo>
                    <a:lnTo>
                      <a:pt x="340" y="0"/>
                    </a:lnTo>
                    <a:close/>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Line 16"/>
              <p:cNvSpPr>
                <a:spLocks noChangeShapeType="1"/>
              </p:cNvSpPr>
              <p:nvPr/>
            </p:nvSpPr>
            <p:spPr bwMode="auto">
              <a:xfrm>
                <a:off x="5633536" y="-987842"/>
                <a:ext cx="71438" cy="746125"/>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Freeform 17"/>
              <p:cNvSpPr>
                <a:spLocks/>
              </p:cNvSpPr>
              <p:nvPr/>
            </p:nvSpPr>
            <p:spPr bwMode="auto">
              <a:xfrm>
                <a:off x="5228724" y="-916405"/>
                <a:ext cx="642938" cy="301625"/>
              </a:xfrm>
              <a:custGeom>
                <a:avLst/>
                <a:gdLst>
                  <a:gd name="T0" fmla="*/ 0 w 405"/>
                  <a:gd name="T1" fmla="*/ 0 h 190"/>
                  <a:gd name="T2" fmla="*/ 93 w 405"/>
                  <a:gd name="T3" fmla="*/ 89 h 190"/>
                  <a:gd name="T4" fmla="*/ 280 w 405"/>
                  <a:gd name="T5" fmla="*/ 190 h 190"/>
                  <a:gd name="T6" fmla="*/ 405 w 405"/>
                  <a:gd name="T7" fmla="*/ 190 h 190"/>
                </a:gdLst>
                <a:ahLst/>
                <a:cxnLst>
                  <a:cxn ang="0">
                    <a:pos x="T0" y="T1"/>
                  </a:cxn>
                  <a:cxn ang="0">
                    <a:pos x="T2" y="T3"/>
                  </a:cxn>
                  <a:cxn ang="0">
                    <a:pos x="T4" y="T5"/>
                  </a:cxn>
                  <a:cxn ang="0">
                    <a:pos x="T6" y="T7"/>
                  </a:cxn>
                </a:cxnLst>
                <a:rect l="0" t="0" r="r" b="b"/>
                <a:pathLst>
                  <a:path w="405" h="190">
                    <a:moveTo>
                      <a:pt x="0" y="0"/>
                    </a:moveTo>
                    <a:lnTo>
                      <a:pt x="93" y="89"/>
                    </a:lnTo>
                    <a:lnTo>
                      <a:pt x="280" y="190"/>
                    </a:lnTo>
                    <a:lnTo>
                      <a:pt x="405" y="190"/>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Freeform 18"/>
              <p:cNvSpPr>
                <a:spLocks/>
              </p:cNvSpPr>
              <p:nvPr/>
            </p:nvSpPr>
            <p:spPr bwMode="auto">
              <a:xfrm>
                <a:off x="5331911" y="-768767"/>
                <a:ext cx="44450" cy="590550"/>
              </a:xfrm>
              <a:custGeom>
                <a:avLst/>
                <a:gdLst>
                  <a:gd name="T0" fmla="*/ 0 w 28"/>
                  <a:gd name="T1" fmla="*/ 372 h 372"/>
                  <a:gd name="T2" fmla="*/ 20 w 28"/>
                  <a:gd name="T3" fmla="*/ 267 h 372"/>
                  <a:gd name="T4" fmla="*/ 28 w 28"/>
                  <a:gd name="T5" fmla="*/ 0 h 372"/>
                </a:gdLst>
                <a:ahLst/>
                <a:cxnLst>
                  <a:cxn ang="0">
                    <a:pos x="T0" y="T1"/>
                  </a:cxn>
                  <a:cxn ang="0">
                    <a:pos x="T2" y="T3"/>
                  </a:cxn>
                  <a:cxn ang="0">
                    <a:pos x="T4" y="T5"/>
                  </a:cxn>
                </a:cxnLst>
                <a:rect l="0" t="0" r="r" b="b"/>
                <a:pathLst>
                  <a:path w="28" h="372">
                    <a:moveTo>
                      <a:pt x="0" y="372"/>
                    </a:moveTo>
                    <a:lnTo>
                      <a:pt x="20" y="267"/>
                    </a:lnTo>
                    <a:lnTo>
                      <a:pt x="28" y="0"/>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19"/>
              <p:cNvSpPr>
                <a:spLocks/>
              </p:cNvSpPr>
              <p:nvPr/>
            </p:nvSpPr>
            <p:spPr bwMode="auto">
              <a:xfrm>
                <a:off x="5093786" y="-987842"/>
                <a:ext cx="611188" cy="746125"/>
              </a:xfrm>
              <a:custGeom>
                <a:avLst/>
                <a:gdLst>
                  <a:gd name="T0" fmla="*/ 340 w 385"/>
                  <a:gd name="T1" fmla="*/ 0 h 470"/>
                  <a:gd name="T2" fmla="*/ 0 w 385"/>
                  <a:gd name="T3" fmla="*/ 275 h 470"/>
                  <a:gd name="T4" fmla="*/ 170 w 385"/>
                  <a:gd name="T5" fmla="*/ 405 h 470"/>
                  <a:gd name="T6" fmla="*/ 385 w 385"/>
                  <a:gd name="T7" fmla="*/ 470 h 470"/>
                </a:gdLst>
                <a:ahLst/>
                <a:cxnLst>
                  <a:cxn ang="0">
                    <a:pos x="T0" y="T1"/>
                  </a:cxn>
                  <a:cxn ang="0">
                    <a:pos x="T2" y="T3"/>
                  </a:cxn>
                  <a:cxn ang="0">
                    <a:pos x="T4" y="T5"/>
                  </a:cxn>
                  <a:cxn ang="0">
                    <a:pos x="T6" y="T7"/>
                  </a:cxn>
                </a:cxnLst>
                <a:rect l="0" t="0" r="r" b="b"/>
                <a:pathLst>
                  <a:path w="385" h="470">
                    <a:moveTo>
                      <a:pt x="340" y="0"/>
                    </a:moveTo>
                    <a:lnTo>
                      <a:pt x="0" y="275"/>
                    </a:lnTo>
                    <a:lnTo>
                      <a:pt x="170" y="405"/>
                    </a:lnTo>
                    <a:lnTo>
                      <a:pt x="385" y="470"/>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Line 20"/>
              <p:cNvSpPr>
                <a:spLocks noChangeShapeType="1"/>
              </p:cNvSpPr>
              <p:nvPr/>
            </p:nvSpPr>
            <p:spPr bwMode="auto">
              <a:xfrm flipV="1">
                <a:off x="5363661" y="-614780"/>
                <a:ext cx="309563" cy="269875"/>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6" name="Group 15"/>
          <p:cNvGrpSpPr/>
          <p:nvPr/>
        </p:nvGrpSpPr>
        <p:grpSpPr>
          <a:xfrm>
            <a:off x="7362824" y="3653108"/>
            <a:ext cx="1156326" cy="1159438"/>
            <a:chOff x="7510463" y="3725863"/>
            <a:chExt cx="1179513" cy="1182687"/>
          </a:xfrm>
        </p:grpSpPr>
        <p:sp>
          <p:nvSpPr>
            <p:cNvPr id="8" name="Oval 6"/>
            <p:cNvSpPr>
              <a:spLocks noChangeArrowheads="1"/>
            </p:cNvSpPr>
            <p:nvPr/>
          </p:nvSpPr>
          <p:spPr bwMode="auto">
            <a:xfrm>
              <a:off x="7510463" y="3725863"/>
              <a:ext cx="1179513" cy="1182687"/>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40" name="Group 139"/>
            <p:cNvGrpSpPr>
              <a:grpSpLocks noChangeAspect="1"/>
            </p:cNvGrpSpPr>
            <p:nvPr/>
          </p:nvGrpSpPr>
          <p:grpSpPr>
            <a:xfrm>
              <a:off x="7759446" y="3980548"/>
              <a:ext cx="681547" cy="640080"/>
              <a:chOff x="923925" y="-1081087"/>
              <a:chExt cx="1017587" cy="955675"/>
            </a:xfrm>
          </p:grpSpPr>
          <p:sp>
            <p:nvSpPr>
              <p:cNvPr id="141" name="Freeform 32"/>
              <p:cNvSpPr>
                <a:spLocks/>
              </p:cNvSpPr>
              <p:nvPr/>
            </p:nvSpPr>
            <p:spPr bwMode="auto">
              <a:xfrm>
                <a:off x="1327150" y="-1031875"/>
                <a:ext cx="258762" cy="5715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33"/>
              <p:cNvSpPr>
                <a:spLocks/>
              </p:cNvSpPr>
              <p:nvPr/>
            </p:nvSpPr>
            <p:spPr bwMode="auto">
              <a:xfrm>
                <a:off x="1004887" y="-958850"/>
                <a:ext cx="169862" cy="242888"/>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Freeform 34"/>
              <p:cNvSpPr>
                <a:spLocks/>
              </p:cNvSpPr>
              <p:nvPr/>
            </p:nvSpPr>
            <p:spPr bwMode="auto">
              <a:xfrm>
                <a:off x="1004887" y="-554037"/>
                <a:ext cx="144462" cy="225425"/>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Oval 35"/>
              <p:cNvSpPr>
                <a:spLocks noChangeArrowheads="1"/>
              </p:cNvSpPr>
              <p:nvPr/>
            </p:nvSpPr>
            <p:spPr bwMode="auto">
              <a:xfrm>
                <a:off x="1651000" y="-942975"/>
                <a:ext cx="265112" cy="258763"/>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Oval 36"/>
              <p:cNvSpPr>
                <a:spLocks noChangeArrowheads="1"/>
              </p:cNvSpPr>
              <p:nvPr/>
            </p:nvSpPr>
            <p:spPr bwMode="auto">
              <a:xfrm>
                <a:off x="1295400" y="-684212"/>
                <a:ext cx="322262" cy="323850"/>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Oval 37"/>
              <p:cNvSpPr>
                <a:spLocks noChangeArrowheads="1"/>
              </p:cNvSpPr>
              <p:nvPr/>
            </p:nvSpPr>
            <p:spPr bwMode="auto">
              <a:xfrm>
                <a:off x="1166812" y="-1081087"/>
                <a:ext cx="160337" cy="161925"/>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Oval 38"/>
              <p:cNvSpPr>
                <a:spLocks noChangeArrowheads="1"/>
              </p:cNvSpPr>
              <p:nvPr/>
            </p:nvSpPr>
            <p:spPr bwMode="auto">
              <a:xfrm>
                <a:off x="923925" y="-715962"/>
                <a:ext cx="153987" cy="161925"/>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Freeform 39"/>
              <p:cNvSpPr>
                <a:spLocks/>
              </p:cNvSpPr>
              <p:nvPr/>
            </p:nvSpPr>
            <p:spPr bwMode="auto">
              <a:xfrm>
                <a:off x="1230312" y="-360362"/>
                <a:ext cx="460375" cy="234950"/>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40"/>
              <p:cNvSpPr>
                <a:spLocks/>
              </p:cNvSpPr>
              <p:nvPr/>
            </p:nvSpPr>
            <p:spPr bwMode="auto">
              <a:xfrm>
                <a:off x="1617662" y="-684212"/>
                <a:ext cx="323850" cy="161925"/>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7" name="Group 16"/>
          <p:cNvGrpSpPr/>
          <p:nvPr/>
        </p:nvGrpSpPr>
        <p:grpSpPr>
          <a:xfrm>
            <a:off x="6460174" y="5226519"/>
            <a:ext cx="1157882" cy="1157882"/>
            <a:chOff x="6589713" y="5330825"/>
            <a:chExt cx="1181100" cy="1181100"/>
          </a:xfrm>
        </p:grpSpPr>
        <p:sp>
          <p:nvSpPr>
            <p:cNvPr id="10" name="Oval 8"/>
            <p:cNvSpPr>
              <a:spLocks noChangeArrowheads="1"/>
            </p:cNvSpPr>
            <p:nvPr/>
          </p:nvSpPr>
          <p:spPr bwMode="auto">
            <a:xfrm>
              <a:off x="6589713" y="5330825"/>
              <a:ext cx="1181100" cy="1181100"/>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50" name="Group 149"/>
            <p:cNvGrpSpPr>
              <a:grpSpLocks noChangeAspect="1"/>
            </p:cNvGrpSpPr>
            <p:nvPr/>
          </p:nvGrpSpPr>
          <p:grpSpPr>
            <a:xfrm>
              <a:off x="6837363" y="5637173"/>
              <a:ext cx="685800" cy="568404"/>
              <a:chOff x="9174159" y="-1287463"/>
              <a:chExt cx="1289050" cy="1068388"/>
            </a:xfrm>
          </p:grpSpPr>
          <p:sp>
            <p:nvSpPr>
              <p:cNvPr id="151" name="Oval 64"/>
              <p:cNvSpPr>
                <a:spLocks noChangeArrowheads="1"/>
              </p:cNvSpPr>
              <p:nvPr/>
            </p:nvSpPr>
            <p:spPr bwMode="auto">
              <a:xfrm>
                <a:off x="9226547" y="-1287463"/>
                <a:ext cx="331788" cy="334963"/>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Oval 65"/>
              <p:cNvSpPr>
                <a:spLocks noChangeArrowheads="1"/>
              </p:cNvSpPr>
              <p:nvPr/>
            </p:nvSpPr>
            <p:spPr bwMode="auto">
              <a:xfrm>
                <a:off x="10088559" y="-1287463"/>
                <a:ext cx="333375" cy="334963"/>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Freeform 66"/>
              <p:cNvSpPr>
                <a:spLocks/>
              </p:cNvSpPr>
              <p:nvPr/>
            </p:nvSpPr>
            <p:spPr bwMode="auto">
              <a:xfrm>
                <a:off x="9174159" y="-952500"/>
                <a:ext cx="436563" cy="219075"/>
              </a:xfrm>
              <a:custGeom>
                <a:avLst/>
                <a:gdLst>
                  <a:gd name="T0" fmla="*/ 42 w 42"/>
                  <a:gd name="T1" fmla="*/ 21 h 21"/>
                  <a:gd name="T2" fmla="*/ 21 w 42"/>
                  <a:gd name="T3" fmla="*/ 0 h 21"/>
                  <a:gd name="T4" fmla="*/ 0 w 42"/>
                  <a:gd name="T5" fmla="*/ 21 h 21"/>
                </a:gdLst>
                <a:ahLst/>
                <a:cxnLst>
                  <a:cxn ang="0">
                    <a:pos x="T0" y="T1"/>
                  </a:cxn>
                  <a:cxn ang="0">
                    <a:pos x="T2" y="T3"/>
                  </a:cxn>
                  <a:cxn ang="0">
                    <a:pos x="T4" y="T5"/>
                  </a:cxn>
                </a:cxnLst>
                <a:rect l="0" t="0" r="r" b="b"/>
                <a:pathLst>
                  <a:path w="42" h="21">
                    <a:moveTo>
                      <a:pt x="42" y="21"/>
                    </a:moveTo>
                    <a:cubicBezTo>
                      <a:pt x="42" y="9"/>
                      <a:pt x="32" y="0"/>
                      <a:pt x="21" y="0"/>
                    </a:cubicBezTo>
                    <a:cubicBezTo>
                      <a:pt x="10" y="0"/>
                      <a:pt x="0" y="9"/>
                      <a:pt x="0" y="21"/>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Freeform 67"/>
              <p:cNvSpPr>
                <a:spLocks/>
              </p:cNvSpPr>
              <p:nvPr/>
            </p:nvSpPr>
            <p:spPr bwMode="auto">
              <a:xfrm>
                <a:off x="9507534" y="-523875"/>
                <a:ext cx="601663" cy="304800"/>
              </a:xfrm>
              <a:custGeom>
                <a:avLst/>
                <a:gdLst>
                  <a:gd name="T0" fmla="*/ 58 w 58"/>
                  <a:gd name="T1" fmla="*/ 29 h 29"/>
                  <a:gd name="T2" fmla="*/ 29 w 58"/>
                  <a:gd name="T3" fmla="*/ 0 h 29"/>
                  <a:gd name="T4" fmla="*/ 0 w 58"/>
                  <a:gd name="T5" fmla="*/ 29 h 29"/>
                </a:gdLst>
                <a:ahLst/>
                <a:cxnLst>
                  <a:cxn ang="0">
                    <a:pos x="T0" y="T1"/>
                  </a:cxn>
                  <a:cxn ang="0">
                    <a:pos x="T2" y="T3"/>
                  </a:cxn>
                  <a:cxn ang="0">
                    <a:pos x="T4" y="T5"/>
                  </a:cxn>
                </a:cxnLst>
                <a:rect l="0" t="0" r="r" b="b"/>
                <a:pathLst>
                  <a:path w="58" h="29">
                    <a:moveTo>
                      <a:pt x="58" y="29"/>
                    </a:moveTo>
                    <a:cubicBezTo>
                      <a:pt x="58" y="13"/>
                      <a:pt x="45" y="0"/>
                      <a:pt x="29" y="0"/>
                    </a:cubicBezTo>
                    <a:cubicBezTo>
                      <a:pt x="13" y="0"/>
                      <a:pt x="0" y="13"/>
                      <a:pt x="0" y="29"/>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Oval 68"/>
              <p:cNvSpPr>
                <a:spLocks noChangeArrowheads="1"/>
              </p:cNvSpPr>
              <p:nvPr/>
            </p:nvSpPr>
            <p:spPr bwMode="auto">
              <a:xfrm>
                <a:off x="9610722" y="-952500"/>
                <a:ext cx="427038" cy="428625"/>
              </a:xfrm>
              <a:prstGeom prst="ellipse">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69"/>
              <p:cNvSpPr>
                <a:spLocks/>
              </p:cNvSpPr>
              <p:nvPr/>
            </p:nvSpPr>
            <p:spPr bwMode="auto">
              <a:xfrm>
                <a:off x="10037759" y="-952500"/>
                <a:ext cx="425450" cy="219075"/>
              </a:xfrm>
              <a:custGeom>
                <a:avLst/>
                <a:gdLst>
                  <a:gd name="T0" fmla="*/ 41 w 41"/>
                  <a:gd name="T1" fmla="*/ 21 h 21"/>
                  <a:gd name="T2" fmla="*/ 21 w 41"/>
                  <a:gd name="T3" fmla="*/ 0 h 21"/>
                  <a:gd name="T4" fmla="*/ 0 w 41"/>
                  <a:gd name="T5" fmla="*/ 21 h 21"/>
                </a:gdLst>
                <a:ahLst/>
                <a:cxnLst>
                  <a:cxn ang="0">
                    <a:pos x="T0" y="T1"/>
                  </a:cxn>
                  <a:cxn ang="0">
                    <a:pos x="T2" y="T3"/>
                  </a:cxn>
                  <a:cxn ang="0">
                    <a:pos x="T4" y="T5"/>
                  </a:cxn>
                </a:cxnLst>
                <a:rect l="0" t="0" r="r" b="b"/>
                <a:pathLst>
                  <a:path w="41" h="21">
                    <a:moveTo>
                      <a:pt x="41" y="21"/>
                    </a:moveTo>
                    <a:cubicBezTo>
                      <a:pt x="41" y="9"/>
                      <a:pt x="32" y="0"/>
                      <a:pt x="21" y="0"/>
                    </a:cubicBezTo>
                    <a:cubicBezTo>
                      <a:pt x="9" y="0"/>
                      <a:pt x="0" y="9"/>
                      <a:pt x="0" y="21"/>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9" name="Group 18"/>
          <p:cNvGrpSpPr/>
          <p:nvPr/>
        </p:nvGrpSpPr>
        <p:grpSpPr>
          <a:xfrm>
            <a:off x="3747555" y="3653108"/>
            <a:ext cx="1156326" cy="1159438"/>
            <a:chOff x="3822700" y="3725863"/>
            <a:chExt cx="1179513" cy="1182687"/>
          </a:xfrm>
        </p:grpSpPr>
        <p:sp>
          <p:nvSpPr>
            <p:cNvPr id="9" name="Oval 7"/>
            <p:cNvSpPr>
              <a:spLocks noChangeArrowheads="1"/>
            </p:cNvSpPr>
            <p:nvPr/>
          </p:nvSpPr>
          <p:spPr bwMode="auto">
            <a:xfrm>
              <a:off x="3822700" y="3725863"/>
              <a:ext cx="1179513" cy="1182687"/>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57" name="Group 156"/>
            <p:cNvGrpSpPr>
              <a:grpSpLocks noChangeAspect="1"/>
            </p:cNvGrpSpPr>
            <p:nvPr/>
          </p:nvGrpSpPr>
          <p:grpSpPr>
            <a:xfrm>
              <a:off x="4074522" y="3996604"/>
              <a:ext cx="640080" cy="607968"/>
              <a:chOff x="7345371" y="-941388"/>
              <a:chExt cx="474663" cy="450850"/>
            </a:xfrm>
          </p:grpSpPr>
          <p:sp>
            <p:nvSpPr>
              <p:cNvPr id="158" name="Line 57"/>
              <p:cNvSpPr>
                <a:spLocks noChangeShapeType="1"/>
              </p:cNvSpPr>
              <p:nvPr/>
            </p:nvSpPr>
            <p:spPr bwMode="auto">
              <a:xfrm>
                <a:off x="7594609" y="-827088"/>
                <a:ext cx="0" cy="22225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9" name="Freeform 58"/>
              <p:cNvSpPr>
                <a:spLocks/>
              </p:cNvSpPr>
              <p:nvPr/>
            </p:nvSpPr>
            <p:spPr bwMode="auto">
              <a:xfrm>
                <a:off x="7369184" y="-941388"/>
                <a:ext cx="450850" cy="450850"/>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0" name="Freeform 59"/>
              <p:cNvSpPr>
                <a:spLocks/>
              </p:cNvSpPr>
              <p:nvPr/>
            </p:nvSpPr>
            <p:spPr bwMode="auto">
              <a:xfrm>
                <a:off x="7345371" y="-647701"/>
                <a:ext cx="80963" cy="60325"/>
              </a:xfrm>
              <a:custGeom>
                <a:avLst/>
                <a:gdLst>
                  <a:gd name="T0" fmla="*/ 51 w 51"/>
                  <a:gd name="T1" fmla="*/ 0 h 38"/>
                  <a:gd name="T2" fmla="*/ 36 w 51"/>
                  <a:gd name="T3" fmla="*/ 38 h 38"/>
                  <a:gd name="T4" fmla="*/ 0 w 51"/>
                  <a:gd name="T5" fmla="*/ 25 h 38"/>
                </a:gdLst>
                <a:ahLst/>
                <a:cxnLst>
                  <a:cxn ang="0">
                    <a:pos x="T0" y="T1"/>
                  </a:cxn>
                  <a:cxn ang="0">
                    <a:pos x="T2" y="T3"/>
                  </a:cxn>
                  <a:cxn ang="0">
                    <a:pos x="T4" y="T5"/>
                  </a:cxn>
                </a:cxnLst>
                <a:rect l="0" t="0" r="r" b="b"/>
                <a:pathLst>
                  <a:path w="51" h="38">
                    <a:moveTo>
                      <a:pt x="51" y="0"/>
                    </a:moveTo>
                    <a:lnTo>
                      <a:pt x="36" y="38"/>
                    </a:lnTo>
                    <a:lnTo>
                      <a:pt x="0" y="25"/>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1" name="Freeform 60"/>
              <p:cNvSpPr>
                <a:spLocks/>
              </p:cNvSpPr>
              <p:nvPr/>
            </p:nvSpPr>
            <p:spPr bwMode="auto">
              <a:xfrm>
                <a:off x="7534284" y="-782638"/>
                <a:ext cx="120650" cy="138113"/>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nvGrpSpPr>
          <p:cNvPr id="18" name="Group 17"/>
          <p:cNvGrpSpPr/>
          <p:nvPr/>
        </p:nvGrpSpPr>
        <p:grpSpPr>
          <a:xfrm>
            <a:off x="4650205" y="5226519"/>
            <a:ext cx="1162551" cy="1157882"/>
            <a:chOff x="4743450" y="5330825"/>
            <a:chExt cx="1185863" cy="1181100"/>
          </a:xfrm>
        </p:grpSpPr>
        <p:sp>
          <p:nvSpPr>
            <p:cNvPr id="12" name="Oval 10"/>
            <p:cNvSpPr>
              <a:spLocks noChangeArrowheads="1"/>
            </p:cNvSpPr>
            <p:nvPr/>
          </p:nvSpPr>
          <p:spPr bwMode="auto">
            <a:xfrm>
              <a:off x="4743450" y="5330825"/>
              <a:ext cx="1185863" cy="1181100"/>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62" name="Group 161"/>
            <p:cNvGrpSpPr>
              <a:grpSpLocks noChangeAspect="1"/>
            </p:cNvGrpSpPr>
            <p:nvPr/>
          </p:nvGrpSpPr>
          <p:grpSpPr>
            <a:xfrm>
              <a:off x="5062061" y="5623554"/>
              <a:ext cx="548640" cy="565764"/>
              <a:chOff x="3586163" y="3300413"/>
              <a:chExt cx="1271587" cy="1311275"/>
            </a:xfrm>
          </p:grpSpPr>
          <p:sp>
            <p:nvSpPr>
              <p:cNvPr id="163" name="Freeform 24"/>
              <p:cNvSpPr>
                <a:spLocks/>
              </p:cNvSpPr>
              <p:nvPr/>
            </p:nvSpPr>
            <p:spPr bwMode="auto">
              <a:xfrm>
                <a:off x="3586163" y="3671888"/>
                <a:ext cx="542925" cy="557213"/>
              </a:xfrm>
              <a:custGeom>
                <a:avLst/>
                <a:gdLst>
                  <a:gd name="T0" fmla="*/ 6 w 85"/>
                  <a:gd name="T1" fmla="*/ 0 h 87"/>
                  <a:gd name="T2" fmla="*/ 85 w 85"/>
                  <a:gd name="T3" fmla="*/ 26 h 87"/>
                  <a:gd name="T4" fmla="*/ 24 w 85"/>
                  <a:gd name="T5" fmla="*/ 87 h 87"/>
                  <a:gd name="T6" fmla="*/ 0 w 85"/>
                  <a:gd name="T7" fmla="*/ 31 h 87"/>
                  <a:gd name="T8" fmla="*/ 6 w 85"/>
                  <a:gd name="T9" fmla="*/ 0 h 87"/>
                </a:gdLst>
                <a:ahLst/>
                <a:cxnLst>
                  <a:cxn ang="0">
                    <a:pos x="T0" y="T1"/>
                  </a:cxn>
                  <a:cxn ang="0">
                    <a:pos x="T2" y="T3"/>
                  </a:cxn>
                  <a:cxn ang="0">
                    <a:pos x="T4" y="T5"/>
                  </a:cxn>
                  <a:cxn ang="0">
                    <a:pos x="T6" y="T7"/>
                  </a:cxn>
                  <a:cxn ang="0">
                    <a:pos x="T8" y="T9"/>
                  </a:cxn>
                </a:cxnLst>
                <a:rect l="0" t="0" r="r" b="b"/>
                <a:pathLst>
                  <a:path w="85" h="87">
                    <a:moveTo>
                      <a:pt x="6" y="0"/>
                    </a:moveTo>
                    <a:cubicBezTo>
                      <a:pt x="6" y="0"/>
                      <a:pt x="85" y="26"/>
                      <a:pt x="85" y="26"/>
                    </a:cubicBezTo>
                    <a:cubicBezTo>
                      <a:pt x="85" y="26"/>
                      <a:pt x="24" y="87"/>
                      <a:pt x="24" y="87"/>
                    </a:cubicBezTo>
                    <a:cubicBezTo>
                      <a:pt x="9" y="72"/>
                      <a:pt x="0" y="53"/>
                      <a:pt x="0" y="31"/>
                    </a:cubicBezTo>
                    <a:cubicBezTo>
                      <a:pt x="0" y="20"/>
                      <a:pt x="2" y="10"/>
                      <a:pt x="6" y="0"/>
                    </a:cubicBezTo>
                    <a:close/>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4" name="Freeform 25"/>
              <p:cNvSpPr>
                <a:spLocks/>
              </p:cNvSpPr>
              <p:nvPr/>
            </p:nvSpPr>
            <p:spPr bwMode="auto">
              <a:xfrm>
                <a:off x="3905250" y="3300413"/>
                <a:ext cx="952500" cy="998538"/>
              </a:xfrm>
              <a:custGeom>
                <a:avLst/>
                <a:gdLst>
                  <a:gd name="T0" fmla="*/ 78 w 149"/>
                  <a:gd name="T1" fmla="*/ 73 h 156"/>
                  <a:gd name="T2" fmla="*/ 0 w 149"/>
                  <a:gd name="T3" fmla="*/ 47 h 156"/>
                  <a:gd name="T4" fmla="*/ 71 w 149"/>
                  <a:gd name="T5" fmla="*/ 0 h 156"/>
                  <a:gd name="T6" fmla="*/ 149 w 149"/>
                  <a:gd name="T7" fmla="*/ 78 h 156"/>
                  <a:gd name="T8" fmla="*/ 71 w 149"/>
                  <a:gd name="T9" fmla="*/ 156 h 156"/>
                  <a:gd name="T10" fmla="*/ 17 w 149"/>
                  <a:gd name="T11" fmla="*/ 134 h 156"/>
                  <a:gd name="T12" fmla="*/ 78 w 149"/>
                  <a:gd name="T13" fmla="*/ 73 h 156"/>
                </a:gdLst>
                <a:ahLst/>
                <a:cxnLst>
                  <a:cxn ang="0">
                    <a:pos x="T0" y="T1"/>
                  </a:cxn>
                  <a:cxn ang="0">
                    <a:pos x="T2" y="T3"/>
                  </a:cxn>
                  <a:cxn ang="0">
                    <a:pos x="T4" y="T5"/>
                  </a:cxn>
                  <a:cxn ang="0">
                    <a:pos x="T6" y="T7"/>
                  </a:cxn>
                  <a:cxn ang="0">
                    <a:pos x="T8" y="T9"/>
                  </a:cxn>
                  <a:cxn ang="0">
                    <a:pos x="T10" y="T11"/>
                  </a:cxn>
                  <a:cxn ang="0">
                    <a:pos x="T12" y="T13"/>
                  </a:cxn>
                </a:cxnLst>
                <a:rect l="0" t="0" r="r" b="b"/>
                <a:pathLst>
                  <a:path w="149" h="156">
                    <a:moveTo>
                      <a:pt x="78" y="73"/>
                    </a:moveTo>
                    <a:cubicBezTo>
                      <a:pt x="78" y="73"/>
                      <a:pt x="0" y="47"/>
                      <a:pt x="0" y="47"/>
                    </a:cubicBezTo>
                    <a:cubicBezTo>
                      <a:pt x="12" y="20"/>
                      <a:pt x="39" y="0"/>
                      <a:pt x="71" y="0"/>
                    </a:cubicBezTo>
                    <a:cubicBezTo>
                      <a:pt x="114" y="0"/>
                      <a:pt x="149" y="35"/>
                      <a:pt x="149" y="78"/>
                    </a:cubicBezTo>
                    <a:cubicBezTo>
                      <a:pt x="149" y="121"/>
                      <a:pt x="114" y="156"/>
                      <a:pt x="71" y="156"/>
                    </a:cubicBezTo>
                    <a:cubicBezTo>
                      <a:pt x="50" y="156"/>
                      <a:pt x="31" y="148"/>
                      <a:pt x="17" y="134"/>
                    </a:cubicBezTo>
                    <a:cubicBezTo>
                      <a:pt x="17" y="134"/>
                      <a:pt x="78" y="73"/>
                      <a:pt x="78" y="73"/>
                    </a:cubicBezTo>
                    <a:close/>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5" name="Rectangle 26"/>
              <p:cNvSpPr>
                <a:spLocks noChangeArrowheads="1"/>
              </p:cNvSpPr>
              <p:nvPr/>
            </p:nvSpPr>
            <p:spPr bwMode="auto">
              <a:xfrm>
                <a:off x="3586163" y="4433888"/>
                <a:ext cx="344487" cy="177800"/>
              </a:xfrm>
              <a:prstGeom prst="rect">
                <a:avLst/>
              </a:pr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6" name="Line 27"/>
              <p:cNvSpPr>
                <a:spLocks noChangeShapeType="1"/>
              </p:cNvSpPr>
              <p:nvPr/>
            </p:nvSpPr>
            <p:spPr bwMode="auto">
              <a:xfrm>
                <a:off x="4052888" y="4440238"/>
                <a:ext cx="792162" cy="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7" name="Line 28"/>
              <p:cNvSpPr>
                <a:spLocks noChangeShapeType="1"/>
              </p:cNvSpPr>
              <p:nvPr/>
            </p:nvSpPr>
            <p:spPr bwMode="auto">
              <a:xfrm>
                <a:off x="4052888" y="4611688"/>
                <a:ext cx="792162" cy="0"/>
              </a:xfrm>
              <a:prstGeom prst="line">
                <a:avLst/>
              </a:prstGeom>
              <a:noFill/>
              <a:ln w="285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sp>
        <p:nvSpPr>
          <p:cNvPr id="174" name="Rectangle 173"/>
          <p:cNvSpPr/>
          <p:nvPr/>
        </p:nvSpPr>
        <p:spPr bwMode="auto">
          <a:xfrm>
            <a:off x="1009761" y="2061709"/>
            <a:ext cx="3640481" cy="995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r" defTabSz="914102" fontAlgn="base">
              <a:lnSpc>
                <a:spcPct val="90000"/>
              </a:lnSpc>
              <a:spcBef>
                <a:spcPct val="0"/>
              </a:spcBef>
              <a:spcAft>
                <a:spcPct val="0"/>
              </a:spcAft>
            </a:pPr>
            <a:r>
              <a:rPr lang="en-US" sz="1568" kern="0" dirty="0">
                <a:solidFill>
                  <a:schemeClr val="bg1"/>
                </a:solidFill>
                <a:latin typeface="Segoe UI Semibold" panose="020B0702040204020203" pitchFamily="34" charset="0"/>
                <a:cs typeface="Segoe UI Semibold" panose="020B0702040204020203" pitchFamily="34" charset="0"/>
              </a:rPr>
              <a:t>DevOps Services</a:t>
            </a:r>
          </a:p>
          <a:p>
            <a:pPr algn="r" defTabSz="914102" fontAlgn="base">
              <a:lnSpc>
                <a:spcPct val="90000"/>
              </a:lnSpc>
              <a:spcBef>
                <a:spcPct val="0"/>
              </a:spcBef>
              <a:spcAft>
                <a:spcPct val="0"/>
              </a:spcAft>
            </a:pPr>
            <a:r>
              <a:rPr lang="en-US" sz="1176" kern="0" dirty="0">
                <a:solidFill>
                  <a:schemeClr val="bg1"/>
                </a:solidFill>
                <a:latin typeface="Segoe UI" panose="020B0502040204020203" pitchFamily="34" charset="0"/>
                <a:cs typeface="Segoe UI" panose="020B0502040204020203" pitchFamily="34" charset="0"/>
              </a:rPr>
              <a:t>Integrated development operations that enable developers to model 3D content, share code, test builds, and ship games across platforms. </a:t>
            </a:r>
          </a:p>
        </p:txBody>
      </p:sp>
      <p:sp>
        <p:nvSpPr>
          <p:cNvPr id="175" name="Rectangle 174"/>
          <p:cNvSpPr/>
          <p:nvPr/>
        </p:nvSpPr>
        <p:spPr bwMode="auto">
          <a:xfrm>
            <a:off x="7605092" y="2061709"/>
            <a:ext cx="3854627" cy="832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pPr>
            <a:r>
              <a:rPr lang="en-US" sz="1568" kern="0" dirty="0">
                <a:solidFill>
                  <a:schemeClr val="bg1"/>
                </a:solidFill>
                <a:latin typeface="Segoe UI Semibold" panose="020B0702040204020203" pitchFamily="34" charset="0"/>
                <a:cs typeface="Segoe UI Semibold" panose="020B0702040204020203" pitchFamily="34" charset="0"/>
              </a:rPr>
              <a:t>Graphic Services</a:t>
            </a:r>
          </a:p>
          <a:p>
            <a:pPr defTabSz="914102" fontAlgn="base">
              <a:lnSpc>
                <a:spcPct val="90000"/>
              </a:lnSpc>
              <a:spcBef>
                <a:spcPct val="0"/>
              </a:spcBef>
              <a:spcAft>
                <a:spcPct val="0"/>
              </a:spcAft>
            </a:pPr>
            <a:r>
              <a:rPr lang="en-US" sz="1176" kern="0" dirty="0">
                <a:solidFill>
                  <a:schemeClr val="bg1"/>
                </a:solidFill>
                <a:latin typeface="Segoe UI" panose="020B0502040204020203" pitchFamily="34" charset="0"/>
                <a:cs typeface="Segoe UI" panose="020B0502040204020203" pitchFamily="34" charset="0"/>
              </a:rPr>
              <a:t>Model, render, and check-in 3D content completely in the cloud using familiar Autodesk tools. </a:t>
            </a:r>
          </a:p>
        </p:txBody>
      </p:sp>
    </p:spTree>
    <p:extLst>
      <p:ext uri="{BB962C8B-B14F-4D97-AF65-F5344CB8AC3E}">
        <p14:creationId xmlns:p14="http://schemas.microsoft.com/office/powerpoint/2010/main" val="324688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6" presetClass="emph" presetSubtype="0" decel="100000" autoRev="1" fill="hold" nodeType="withEffect">
                                  <p:stCondLst>
                                    <p:cond delay="500"/>
                                  </p:stCondLst>
                                  <p:childTnLst>
                                    <p:animScale>
                                      <p:cBhvr>
                                        <p:cTn id="10" dur="100" fill="hold"/>
                                        <p:tgtEl>
                                          <p:spTgt spid="14"/>
                                        </p:tgtEl>
                                      </p:cBhvr>
                                      <p:by x="105000" y="105000"/>
                                    </p:animScale>
                                  </p:childTnLst>
                                </p:cTn>
                              </p:par>
                              <p:par>
                                <p:cTn id="11" presetID="10" presetClass="entr" presetSubtype="0" fill="hold" grpId="0" nodeType="withEffect">
                                  <p:stCondLst>
                                    <p:cond delay="20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63" presetClass="path" presetSubtype="0" decel="100000" fill="hold" grpId="1" nodeType="withEffect">
                                  <p:stCondLst>
                                    <p:cond delay="200"/>
                                  </p:stCondLst>
                                  <p:childTnLst>
                                    <p:animMotion origin="layout" path="M -8.22058E-7 3.58602E-7 L -0.01583 -0.00045 " pathEditMode="relative" rAng="0" ptsTypes="AA">
                                      <p:cBhvr>
                                        <p:cTn id="15" dur="500" spd="-100000" fill="hold"/>
                                        <p:tgtEl>
                                          <p:spTgt spid="174"/>
                                        </p:tgtEl>
                                        <p:attrNameLst>
                                          <p:attrName>ppt_x</p:attrName>
                                          <p:attrName>ppt_y</p:attrName>
                                        </p:attrNameLst>
                                      </p:cBhvr>
                                      <p:rCtr x="-791" y="-23"/>
                                    </p:animMotion>
                                  </p:childTnLst>
                                </p:cTn>
                              </p:par>
                              <p:par>
                                <p:cTn id="16" presetID="23" presetClass="entr" presetSubtype="16" fill="hold" nodeType="withEffect">
                                  <p:stCondLst>
                                    <p:cond delay="2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childTnLst>
                                </p:cTn>
                              </p:par>
                              <p:par>
                                <p:cTn id="20" presetID="10" presetClass="entr" presetSubtype="0" fill="hold" grpId="0" nodeType="withEffect">
                                  <p:stCondLst>
                                    <p:cond delay="40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par>
                                <p:cTn id="23" presetID="63" presetClass="path" presetSubtype="0" decel="100000" fill="hold" grpId="1" nodeType="withEffect">
                                  <p:stCondLst>
                                    <p:cond delay="400"/>
                                  </p:stCondLst>
                                  <p:childTnLst>
                                    <p:animMotion origin="layout" path="M -1.04167E-6 -2.59259E-6 L 0.0168 -2.59259E-6 " pathEditMode="relative" rAng="0" ptsTypes="AA">
                                      <p:cBhvr>
                                        <p:cTn id="24" dur="500" spd="-100000" fill="hold"/>
                                        <p:tgtEl>
                                          <p:spTgt spid="175"/>
                                        </p:tgtEl>
                                        <p:attrNameLst>
                                          <p:attrName>ppt_x</p:attrName>
                                          <p:attrName>ppt_y</p:attrName>
                                        </p:attrNameLst>
                                      </p:cBhvr>
                                      <p:rCtr x="833" y="0"/>
                                    </p:animMotion>
                                  </p:childTnLst>
                                </p:cTn>
                              </p:par>
                              <p:par>
                                <p:cTn id="25" presetID="6" presetClass="emph" presetSubtype="0" decel="100000" autoRev="1" fill="hold" nodeType="withEffect">
                                  <p:stCondLst>
                                    <p:cond delay="700"/>
                                  </p:stCondLst>
                                  <p:childTnLst>
                                    <p:animScale>
                                      <p:cBhvr>
                                        <p:cTn id="26" dur="100" fill="hold"/>
                                        <p:tgtEl>
                                          <p:spTgt spid="15"/>
                                        </p:tgtEl>
                                      </p:cBhvr>
                                      <p:by x="105000" y="105000"/>
                                    </p:animScale>
                                  </p:childTnLst>
                                </p:cTn>
                              </p:par>
                              <p:par>
                                <p:cTn id="27" presetID="23" presetClass="entr" presetSubtype="16" fill="hold" nodeType="withEffect">
                                  <p:stCondLst>
                                    <p:cond delay="4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childTnLst>
                                </p:cTn>
                              </p:par>
                              <p:par>
                                <p:cTn id="31" presetID="10" presetClass="entr" presetSubtype="0" fill="hold" grpId="0" nodeType="withEffect">
                                  <p:stCondLst>
                                    <p:cond delay="60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500"/>
                                        <p:tgtEl>
                                          <p:spTgt spid="122"/>
                                        </p:tgtEl>
                                      </p:cBhvr>
                                    </p:animEffect>
                                  </p:childTnLst>
                                </p:cTn>
                              </p:par>
                              <p:par>
                                <p:cTn id="34" presetID="63" presetClass="path" presetSubtype="0" decel="100000" fill="hold" grpId="1" nodeType="withEffect">
                                  <p:stCondLst>
                                    <p:cond delay="600"/>
                                  </p:stCondLst>
                                  <p:childTnLst>
                                    <p:animMotion origin="layout" path="M 2.29167E-6 -1.85185E-6 L 0.01679 -1.85185E-6 " pathEditMode="relative" rAng="0" ptsTypes="AA">
                                      <p:cBhvr>
                                        <p:cTn id="35" dur="500" spd="-100000" fill="hold"/>
                                        <p:tgtEl>
                                          <p:spTgt spid="122"/>
                                        </p:tgtEl>
                                        <p:attrNameLst>
                                          <p:attrName>ppt_x</p:attrName>
                                          <p:attrName>ppt_y</p:attrName>
                                        </p:attrNameLst>
                                      </p:cBhvr>
                                      <p:rCtr x="833" y="0"/>
                                    </p:animMotion>
                                  </p:childTnLst>
                                </p:cTn>
                              </p:par>
                              <p:par>
                                <p:cTn id="36" presetID="6" presetClass="emph" presetSubtype="0" decel="100000" autoRev="1" fill="hold" nodeType="withEffect">
                                  <p:stCondLst>
                                    <p:cond delay="900"/>
                                  </p:stCondLst>
                                  <p:childTnLst>
                                    <p:animScale>
                                      <p:cBhvr>
                                        <p:cTn id="37" dur="100" fill="hold"/>
                                        <p:tgtEl>
                                          <p:spTgt spid="16"/>
                                        </p:tgtEl>
                                      </p:cBhvr>
                                      <p:by x="105000" y="105000"/>
                                    </p:animScale>
                                  </p:childTnLst>
                                </p:cTn>
                              </p:par>
                              <p:par>
                                <p:cTn id="38" presetID="23" presetClass="entr" presetSubtype="16" fill="hold" nodeType="with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125"/>
                                        </p:tgtEl>
                                        <p:attrNameLst>
                                          <p:attrName>style.visibility</p:attrName>
                                        </p:attrNameLst>
                                      </p:cBhvr>
                                      <p:to>
                                        <p:strVal val="visible"/>
                                      </p:to>
                                    </p:set>
                                    <p:animEffect transition="in" filter="fade">
                                      <p:cBhvr>
                                        <p:cTn id="44" dur="500"/>
                                        <p:tgtEl>
                                          <p:spTgt spid="125"/>
                                        </p:tgtEl>
                                      </p:cBhvr>
                                    </p:animEffect>
                                  </p:childTnLst>
                                </p:cTn>
                              </p:par>
                              <p:par>
                                <p:cTn id="45" presetID="63" presetClass="path" presetSubtype="0" decel="100000" fill="hold" grpId="1" nodeType="withEffect">
                                  <p:stCondLst>
                                    <p:cond delay="800"/>
                                  </p:stCondLst>
                                  <p:childTnLst>
                                    <p:animMotion origin="layout" path="M -4.4243E-6 7.62596E-7 L 0.01685 7.62596E-7 " pathEditMode="relative" rAng="0" ptsTypes="AA">
                                      <p:cBhvr>
                                        <p:cTn id="46" dur="500" spd="-100000" fill="hold"/>
                                        <p:tgtEl>
                                          <p:spTgt spid="125"/>
                                        </p:tgtEl>
                                        <p:attrNameLst>
                                          <p:attrName>ppt_x</p:attrName>
                                          <p:attrName>ppt_y</p:attrName>
                                        </p:attrNameLst>
                                      </p:cBhvr>
                                      <p:rCtr x="842" y="0"/>
                                    </p:animMotion>
                                  </p:childTnLst>
                                </p:cTn>
                              </p:par>
                              <p:par>
                                <p:cTn id="47" presetID="6" presetClass="emph" presetSubtype="0" decel="100000" autoRev="1" fill="hold" nodeType="withEffect">
                                  <p:stCondLst>
                                    <p:cond delay="1100"/>
                                  </p:stCondLst>
                                  <p:childTnLst>
                                    <p:animScale>
                                      <p:cBhvr>
                                        <p:cTn id="48" dur="100" fill="hold"/>
                                        <p:tgtEl>
                                          <p:spTgt spid="17"/>
                                        </p:tgtEl>
                                      </p:cBhvr>
                                      <p:by x="105000" y="105000"/>
                                    </p:animScale>
                                  </p:childTnLst>
                                </p:cTn>
                              </p:par>
                              <p:par>
                                <p:cTn id="49" presetID="23" presetClass="entr" presetSubtype="16" fill="hold" nodeType="withEffect">
                                  <p:stCondLst>
                                    <p:cond delay="8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childTnLst>
                                </p:cTn>
                              </p:par>
                              <p:par>
                                <p:cTn id="53" presetID="10" presetClass="entr" presetSubtype="0" fill="hold" grpId="0" nodeType="withEffect">
                                  <p:stCondLst>
                                    <p:cond delay="100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63" presetClass="path" presetSubtype="0" decel="100000" fill="hold" grpId="1" nodeType="withEffect">
                                  <p:stCondLst>
                                    <p:cond delay="1000"/>
                                  </p:stCondLst>
                                  <p:childTnLst>
                                    <p:animMotion origin="layout" path="M -8.22058E-7 3.58602E-7 L -0.01583 -0.00045 " pathEditMode="relative" rAng="0" ptsTypes="AA">
                                      <p:cBhvr>
                                        <p:cTn id="57" dur="500" spd="-100000" fill="hold"/>
                                        <p:tgtEl>
                                          <p:spTgt spid="126"/>
                                        </p:tgtEl>
                                        <p:attrNameLst>
                                          <p:attrName>ppt_x</p:attrName>
                                          <p:attrName>ppt_y</p:attrName>
                                        </p:attrNameLst>
                                      </p:cBhvr>
                                      <p:rCtr x="-791" y="-23"/>
                                    </p:animMotion>
                                  </p:childTnLst>
                                </p:cTn>
                              </p:par>
                              <p:par>
                                <p:cTn id="58" presetID="6" presetClass="emph" presetSubtype="0" decel="100000" autoRev="1" fill="hold" nodeType="withEffect">
                                  <p:stCondLst>
                                    <p:cond delay="1300"/>
                                  </p:stCondLst>
                                  <p:childTnLst>
                                    <p:animScale>
                                      <p:cBhvr>
                                        <p:cTn id="59" dur="100" fill="hold"/>
                                        <p:tgtEl>
                                          <p:spTgt spid="18"/>
                                        </p:tgtEl>
                                      </p:cBhvr>
                                      <p:by x="105000" y="105000"/>
                                    </p:animScale>
                                  </p:childTnLst>
                                </p:cTn>
                              </p:par>
                              <p:par>
                                <p:cTn id="60" presetID="23" presetClass="entr" presetSubtype="16" fill="hold" nodeType="withEffect">
                                  <p:stCondLst>
                                    <p:cond delay="8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childTnLst>
                                </p:cTn>
                              </p:par>
                              <p:par>
                                <p:cTn id="64" presetID="10" presetClass="entr" presetSubtype="0" fill="hold" grpId="0" nodeType="withEffect">
                                  <p:stCondLst>
                                    <p:cond delay="1200"/>
                                  </p:stCondLst>
                                  <p:childTnLst>
                                    <p:set>
                                      <p:cBhvr>
                                        <p:cTn id="65" dur="1" fill="hold">
                                          <p:stCondLst>
                                            <p:cond delay="0"/>
                                          </p:stCondLst>
                                        </p:cTn>
                                        <p:tgtEl>
                                          <p:spTgt spid="127"/>
                                        </p:tgtEl>
                                        <p:attrNameLst>
                                          <p:attrName>style.visibility</p:attrName>
                                        </p:attrNameLst>
                                      </p:cBhvr>
                                      <p:to>
                                        <p:strVal val="visible"/>
                                      </p:to>
                                    </p:set>
                                    <p:animEffect transition="in" filter="fade">
                                      <p:cBhvr>
                                        <p:cTn id="66" dur="500"/>
                                        <p:tgtEl>
                                          <p:spTgt spid="127"/>
                                        </p:tgtEl>
                                      </p:cBhvr>
                                    </p:animEffect>
                                  </p:childTnLst>
                                </p:cTn>
                              </p:par>
                              <p:par>
                                <p:cTn id="67" presetID="63" presetClass="path" presetSubtype="0" decel="100000" fill="hold" grpId="1" nodeType="withEffect">
                                  <p:stCondLst>
                                    <p:cond delay="1200"/>
                                  </p:stCondLst>
                                  <p:childTnLst>
                                    <p:animMotion origin="layout" path="M -8.22058E-7 3.58602E-7 L -0.01583 -0.00045 " pathEditMode="relative" rAng="0" ptsTypes="AA">
                                      <p:cBhvr>
                                        <p:cTn id="68" dur="500" spd="-100000" fill="hold"/>
                                        <p:tgtEl>
                                          <p:spTgt spid="127"/>
                                        </p:tgtEl>
                                        <p:attrNameLst>
                                          <p:attrName>ppt_x</p:attrName>
                                          <p:attrName>ppt_y</p:attrName>
                                        </p:attrNameLst>
                                      </p:cBhvr>
                                      <p:rCtr x="-791" y="-23"/>
                                    </p:animMotion>
                                  </p:childTnLst>
                                </p:cTn>
                              </p:par>
                              <p:par>
                                <p:cTn id="69" presetID="6" presetClass="emph" presetSubtype="0" decel="100000" autoRev="1" fill="hold" nodeType="withEffect">
                                  <p:stCondLst>
                                    <p:cond delay="1300"/>
                                  </p:stCondLst>
                                  <p:childTnLst>
                                    <p:animScale>
                                      <p:cBhvr>
                                        <p:cTn id="70" dur="100" fill="hold"/>
                                        <p:tgtEl>
                                          <p:spTgt spid="19"/>
                                        </p:tgtEl>
                                      </p:cBhvr>
                                      <p:by x="105000" y="105000"/>
                                    </p:animScale>
                                  </p:childTnLst>
                                </p:cTn>
                              </p:par>
                              <p:par>
                                <p:cTn id="71" presetID="22" presetClass="entr" presetSubtype="8" fill="hold" grpId="0" nodeType="withEffect">
                                  <p:stCondLst>
                                    <p:cond delay="100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500"/>
                                        <p:tgtEl>
                                          <p:spTgt spid="30"/>
                                        </p:tgtEl>
                                      </p:cBhvr>
                                    </p:animEffect>
                                  </p:childTnLst>
                                </p:cTn>
                              </p:par>
                              <p:par>
                                <p:cTn id="74" presetID="22" presetClass="entr" presetSubtype="2" fill="hold" grpId="0" nodeType="withEffect">
                                  <p:stCondLst>
                                    <p:cond delay="1500"/>
                                  </p:stCondLst>
                                  <p:childTnLst>
                                    <p:set>
                                      <p:cBhvr>
                                        <p:cTn id="75" dur="1" fill="hold">
                                          <p:stCondLst>
                                            <p:cond delay="0"/>
                                          </p:stCondLst>
                                        </p:cTn>
                                        <p:tgtEl>
                                          <p:spTgt spid="29"/>
                                        </p:tgtEl>
                                        <p:attrNameLst>
                                          <p:attrName>style.visibility</p:attrName>
                                        </p:attrNameLst>
                                      </p:cBhvr>
                                      <p:to>
                                        <p:strVal val="visible"/>
                                      </p:to>
                                    </p:set>
                                    <p:animEffect transition="in" filter="wipe(right)">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122" grpId="0"/>
      <p:bldP spid="122" grpId="1"/>
      <p:bldP spid="125" grpId="0"/>
      <p:bldP spid="125" grpId="1"/>
      <p:bldP spid="126" grpId="0"/>
      <p:bldP spid="126" grpId="1"/>
      <p:bldP spid="127" grpId="0"/>
      <p:bldP spid="127" grpId="1"/>
      <p:bldP spid="174" grpId="0"/>
      <p:bldP spid="174" grpId="1"/>
      <p:bldP spid="175" grpId="0"/>
      <p:bldP spid="17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7" y="2103593"/>
            <a:ext cx="3548498" cy="2650824"/>
          </a:xfrm>
        </p:spPr>
        <p:txBody>
          <a:bodyPr vert="horz" wrap="square" lIns="89642" tIns="44821" rIns="89642" bIns="44821" rtlCol="0" anchor="t">
            <a:normAutofit/>
          </a:bodyPr>
          <a:lstStyle/>
          <a:p>
            <a:pPr defTabSz="896386"/>
            <a:r>
              <a:rPr lang="en-US" sz="5392" dirty="0">
                <a:solidFill>
                  <a:schemeClr val="bg1"/>
                </a:solidFill>
                <a:latin typeface="Segoe UI Light" panose="020B0502040204020203" pitchFamily="34" charset="0"/>
                <a:cs typeface="Segoe UI Light" panose="020B0502040204020203" pitchFamily="34" charset="0"/>
              </a:rPr>
              <a:t>Demo</a:t>
            </a:r>
            <a:br>
              <a:rPr lang="en-US" sz="5392" dirty="0">
                <a:solidFill>
                  <a:schemeClr val="bg1"/>
                </a:solidFill>
                <a:latin typeface="Segoe UI Light" panose="020B0502040204020203" pitchFamily="34" charset="0"/>
                <a:cs typeface="Segoe UI Light" panose="020B0502040204020203" pitchFamily="34" charset="0"/>
              </a:rPr>
            </a:br>
            <a:r>
              <a:rPr lang="en-US" sz="2745" dirty="0">
                <a:solidFill>
                  <a:schemeClr val="bg1"/>
                </a:solidFill>
                <a:latin typeface="Segoe UI Light" panose="020B0502040204020203" pitchFamily="34" charset="0"/>
                <a:cs typeface="Segoe UI Light" panose="020B0502040204020203" pitchFamily="34" charset="0"/>
              </a:rPr>
              <a:t>Cloud-Based Physics Offload</a:t>
            </a:r>
            <a:endParaRPr lang="en-US" sz="5392" dirty="0">
              <a:solidFill>
                <a:schemeClr val="bg1"/>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4066326" y="1182199"/>
            <a:ext cx="7873261" cy="3960325"/>
          </a:xfrm>
          <a:prstGeom prst="rect">
            <a:avLst/>
          </a:prstGeom>
        </p:spPr>
      </p:pic>
    </p:spTree>
    <p:extLst>
      <p:ext uri="{BB962C8B-B14F-4D97-AF65-F5344CB8AC3E}">
        <p14:creationId xmlns:p14="http://schemas.microsoft.com/office/powerpoint/2010/main" val="338599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868615" y="2164862"/>
            <a:ext cx="3986028" cy="1043363"/>
          </a:xfrm>
          <a:prstGeom prst="rect">
            <a:avLst/>
          </a:prstGeom>
          <a:noFill/>
        </p:spPr>
        <p:txBody>
          <a:bodyPr wrap="non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38169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Guaranteed VM Uptime SLAs</a:t>
            </a:r>
          </a:p>
        </p:txBody>
      </p:sp>
      <p:sp>
        <p:nvSpPr>
          <p:cNvPr id="3" name="Text Placeholder 2"/>
          <p:cNvSpPr>
            <a:spLocks noGrp="1"/>
          </p:cNvSpPr>
          <p:nvPr>
            <p:ph type="body" sz="quarter" idx="10"/>
          </p:nvPr>
        </p:nvSpPr>
        <p:spPr>
          <a:xfrm>
            <a:off x="1295712" y="2506771"/>
            <a:ext cx="8965244" cy="1050007"/>
          </a:xfrm>
        </p:spPr>
        <p:txBody>
          <a:bodyPr/>
          <a:lstStyle/>
          <a:p>
            <a:pPr algn="ctr"/>
            <a:r>
              <a:rPr lang="en-US" sz="3137" dirty="0"/>
              <a:t>Azure is the only public cloud provider to offer a guaranteed single-instance VM SLA</a:t>
            </a:r>
          </a:p>
        </p:txBody>
      </p:sp>
      <p:sp>
        <p:nvSpPr>
          <p:cNvPr id="4" name="TextBox 3"/>
          <p:cNvSpPr txBox="1"/>
          <p:nvPr/>
        </p:nvSpPr>
        <p:spPr>
          <a:xfrm>
            <a:off x="2748885" y="1805374"/>
            <a:ext cx="6233163" cy="887075"/>
          </a:xfrm>
          <a:prstGeom prst="rect">
            <a:avLst/>
          </a:prstGeom>
          <a:noFill/>
        </p:spPr>
        <p:txBody>
          <a:bodyPr wrap="none" lIns="179285" tIns="143428" rIns="179285" bIns="143428" rtlCol="0">
            <a:spAutoFit/>
          </a:bodyPr>
          <a:lstStyle/>
          <a:p>
            <a:pPr defTabSz="896386">
              <a:lnSpc>
                <a:spcPct val="90000"/>
              </a:lnSpc>
              <a:spcAft>
                <a:spcPts val="588"/>
              </a:spcAft>
            </a:pPr>
            <a:r>
              <a:rPr lang="en-US" sz="4313" b="1" kern="0" dirty="0">
                <a:solidFill>
                  <a:srgbClr val="00B050"/>
                </a:solidFill>
              </a:rPr>
              <a:t>Single-Instance: 99.9%</a:t>
            </a:r>
          </a:p>
        </p:txBody>
      </p:sp>
      <p:sp>
        <p:nvSpPr>
          <p:cNvPr id="5" name="Text Placeholder 2"/>
          <p:cNvSpPr txBox="1">
            <a:spLocks/>
          </p:cNvSpPr>
          <p:nvPr/>
        </p:nvSpPr>
        <p:spPr>
          <a:xfrm>
            <a:off x="1295712" y="4937541"/>
            <a:ext cx="8965244" cy="61552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3137" dirty="0"/>
              <a:t>Two or more VMs in an Availability Set</a:t>
            </a:r>
          </a:p>
        </p:txBody>
      </p:sp>
      <p:sp>
        <p:nvSpPr>
          <p:cNvPr id="6" name="TextBox 5"/>
          <p:cNvSpPr txBox="1"/>
          <p:nvPr/>
        </p:nvSpPr>
        <p:spPr>
          <a:xfrm>
            <a:off x="2605964" y="4243250"/>
            <a:ext cx="6344740" cy="887075"/>
          </a:xfrm>
          <a:prstGeom prst="rect">
            <a:avLst/>
          </a:prstGeom>
          <a:noFill/>
        </p:spPr>
        <p:txBody>
          <a:bodyPr wrap="none" lIns="179285" tIns="143428" rIns="179285" bIns="143428" rtlCol="0">
            <a:spAutoFit/>
          </a:bodyPr>
          <a:lstStyle/>
          <a:p>
            <a:pPr defTabSz="896386">
              <a:lnSpc>
                <a:spcPct val="90000"/>
              </a:lnSpc>
              <a:spcAft>
                <a:spcPts val="588"/>
              </a:spcAft>
            </a:pPr>
            <a:r>
              <a:rPr lang="en-US" sz="4313" b="1" kern="0" dirty="0">
                <a:solidFill>
                  <a:srgbClr val="00B050"/>
                </a:solidFill>
              </a:rPr>
              <a:t>Multi-Instance: 99.95%</a:t>
            </a:r>
          </a:p>
        </p:txBody>
      </p:sp>
      <p:sp>
        <p:nvSpPr>
          <p:cNvPr id="7" name="TextBox 6"/>
          <p:cNvSpPr txBox="1"/>
          <p:nvPr/>
        </p:nvSpPr>
        <p:spPr>
          <a:xfrm rot="20108291">
            <a:off x="844485" y="1777870"/>
            <a:ext cx="1250983" cy="683264"/>
          </a:xfrm>
          <a:prstGeom prst="rect">
            <a:avLst/>
          </a:prstGeom>
          <a:noFill/>
        </p:spPr>
        <p:txBody>
          <a:bodyPr wrap="none" lIns="182880" tIns="146304" rIns="182880" bIns="146304" rtlCol="0">
            <a:spAutoFit/>
          </a:bodyPr>
          <a:lstStyle/>
          <a:p>
            <a:pPr>
              <a:lnSpc>
                <a:spcPct val="90000"/>
              </a:lnSpc>
              <a:spcAft>
                <a:spcPts val="600"/>
              </a:spcAft>
            </a:pPr>
            <a:r>
              <a:rPr lang="en-US" sz="2800" b="1" dirty="0">
                <a:solidFill>
                  <a:srgbClr val="FF0000"/>
                </a:solidFill>
              </a:rPr>
              <a:t>New!</a:t>
            </a:r>
          </a:p>
        </p:txBody>
      </p:sp>
    </p:spTree>
    <p:extLst>
      <p:ext uri="{BB962C8B-B14F-4D97-AF65-F5344CB8AC3E}">
        <p14:creationId xmlns:p14="http://schemas.microsoft.com/office/powerpoint/2010/main" val="3038413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6" y="2103593"/>
            <a:ext cx="4948429" cy="2650824"/>
          </a:xfrm>
        </p:spPr>
        <p:txBody>
          <a:bodyPr vert="horz" wrap="square" lIns="89642" tIns="44821" rIns="89642" bIns="44821" rtlCol="0" anchor="t">
            <a:normAutofit/>
          </a:bodyPr>
          <a:lstStyle/>
          <a:p>
            <a:pPr defTabSz="896386"/>
            <a:r>
              <a:rPr lang="en-US" sz="5392" dirty="0">
                <a:solidFill>
                  <a:schemeClr val="bg1"/>
                </a:solidFill>
                <a:latin typeface="Segoe UI Light" panose="020B0502040204020203" pitchFamily="34" charset="0"/>
                <a:cs typeface="Segoe UI Light" panose="020B0502040204020203" pitchFamily="34" charset="0"/>
              </a:rPr>
              <a:t>Demo</a:t>
            </a:r>
            <a:br>
              <a:rPr lang="en-US" sz="5392" dirty="0">
                <a:solidFill>
                  <a:schemeClr val="bg1"/>
                </a:solidFill>
                <a:latin typeface="Segoe UI Light" panose="020B0502040204020203" pitchFamily="34" charset="0"/>
                <a:cs typeface="Segoe UI Light" panose="020B0502040204020203" pitchFamily="34" charset="0"/>
              </a:rPr>
            </a:br>
            <a:r>
              <a:rPr lang="en-US" sz="2745" dirty="0" err="1">
                <a:solidFill>
                  <a:schemeClr val="bg1"/>
                </a:solidFill>
                <a:latin typeface="Segoe UI Light" panose="020B0502040204020203" pitchFamily="34" charset="0"/>
                <a:cs typeface="Segoe UI Light" panose="020B0502040204020203" pitchFamily="34" charset="0"/>
              </a:rPr>
              <a:t>CloudHarmony</a:t>
            </a:r>
            <a:r>
              <a:rPr lang="en-US" sz="2745" dirty="0">
                <a:solidFill>
                  <a:schemeClr val="bg1"/>
                </a:solidFill>
                <a:latin typeface="Segoe UI Light" panose="020B0502040204020203" pitchFamily="34" charset="0"/>
                <a:cs typeface="Segoe UI Light" panose="020B0502040204020203" pitchFamily="34" charset="0"/>
              </a:rPr>
              <a:t> Uptime Reporting</a:t>
            </a:r>
            <a:endParaRPr lang="en-US" sz="5392"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5853723" y="2103593"/>
            <a:ext cx="5842000" cy="1482408"/>
          </a:xfrm>
          <a:prstGeom prst="rect">
            <a:avLst/>
          </a:prstGeom>
        </p:spPr>
      </p:pic>
    </p:spTree>
    <p:extLst>
      <p:ext uri="{BB962C8B-B14F-4D97-AF65-F5344CB8AC3E}">
        <p14:creationId xmlns:p14="http://schemas.microsoft.com/office/powerpoint/2010/main" val="242521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4565" r="26515" b="1"/>
          <a:stretch/>
        </p:blipFill>
        <p:spPr>
          <a:xfrm>
            <a:off x="4639263" y="497"/>
            <a:ext cx="7551873" cy="6857018"/>
          </a:xfrm>
          <a:prstGeom prst="rect">
            <a:avLst/>
          </a:prstGeom>
          <a:effectLst/>
        </p:spPr>
      </p:pic>
      <p:sp>
        <p:nvSpPr>
          <p:cNvPr id="2" name="Title 1"/>
          <p:cNvSpPr>
            <a:spLocks noGrp="1"/>
          </p:cNvSpPr>
          <p:nvPr>
            <p:ph type="title"/>
          </p:nvPr>
        </p:nvSpPr>
        <p:spPr>
          <a:xfrm>
            <a:off x="219908" y="629664"/>
            <a:ext cx="4323057" cy="1676365"/>
          </a:xfrm>
        </p:spPr>
        <p:txBody>
          <a:bodyPr>
            <a:normAutofit/>
          </a:bodyPr>
          <a:lstStyle/>
          <a:p>
            <a:pPr>
              <a:lnSpc>
                <a:spcPct val="80000"/>
              </a:lnSpc>
            </a:pPr>
            <a:r>
              <a:rPr lang="en-US" sz="4100" dirty="0"/>
              <a:t>Largest scale-up</a:t>
            </a:r>
            <a:br>
              <a:rPr lang="en-US" sz="4100" dirty="0"/>
            </a:br>
            <a:r>
              <a:rPr lang="en-US" sz="4100" dirty="0"/>
              <a:t>servers in the cloud</a:t>
            </a:r>
          </a:p>
        </p:txBody>
      </p:sp>
      <p:sp>
        <p:nvSpPr>
          <p:cNvPr id="3" name="Content Placeholder 2"/>
          <p:cNvSpPr>
            <a:spLocks noGrp="1"/>
          </p:cNvSpPr>
          <p:nvPr>
            <p:ph idx="1"/>
          </p:nvPr>
        </p:nvSpPr>
        <p:spPr>
          <a:xfrm>
            <a:off x="415242" y="2413087"/>
            <a:ext cx="3650948" cy="3403936"/>
          </a:xfrm>
        </p:spPr>
        <p:txBody>
          <a:bodyPr>
            <a:normAutofit/>
          </a:bodyPr>
          <a:lstStyle/>
          <a:p>
            <a:pPr marL="0" indent="0">
              <a:buNone/>
            </a:pPr>
            <a:r>
              <a:rPr lang="en-US" sz="2400" dirty="0"/>
              <a:t>New!</a:t>
            </a:r>
          </a:p>
          <a:p>
            <a:pPr marL="0" indent="0">
              <a:buNone/>
            </a:pPr>
            <a:endParaRPr lang="en-US" sz="2400" dirty="0"/>
          </a:p>
          <a:p>
            <a:pPr marL="0" indent="0">
              <a:buNone/>
            </a:pPr>
            <a:r>
              <a:rPr lang="en-US" sz="2400" dirty="0"/>
              <a:t>576 core single-node</a:t>
            </a:r>
          </a:p>
          <a:p>
            <a:pPr marL="0" indent="0">
              <a:buNone/>
            </a:pPr>
            <a:r>
              <a:rPr lang="en-US" sz="2400" dirty="0"/>
              <a:t>12 TB single-node</a:t>
            </a:r>
          </a:p>
          <a:p>
            <a:pPr marL="0" indent="0">
              <a:buNone/>
            </a:pPr>
            <a:r>
              <a:rPr lang="en-US" sz="2400" dirty="0"/>
              <a:t>32 TB multi-node</a:t>
            </a:r>
          </a:p>
          <a:p>
            <a:pPr marL="0" indent="0">
              <a:buNone/>
            </a:pPr>
            <a:r>
              <a:rPr lang="en-US" sz="2400" dirty="0"/>
              <a:t>Bare metal performance</a:t>
            </a:r>
          </a:p>
        </p:txBody>
      </p:sp>
    </p:spTree>
    <p:extLst>
      <p:ext uri="{BB962C8B-B14F-4D97-AF65-F5344CB8AC3E}">
        <p14:creationId xmlns:p14="http://schemas.microsoft.com/office/powerpoint/2010/main" val="41190691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646695"/>
            <a:ext cx="11653523" cy="3681008"/>
          </a:xfrm>
        </p:spPr>
        <p:txBody>
          <a:bodyPr/>
          <a:lstStyle/>
          <a:p>
            <a:pPr marL="728314" indent="-728314">
              <a:buFont typeface="+mj-lt"/>
              <a:buAutoNum type="arabicPeriod"/>
            </a:pPr>
            <a:r>
              <a:rPr lang="en-US" sz="3200" dirty="0"/>
              <a:t>The Vice President of the Apache Foundation works in the Azure Compute team</a:t>
            </a:r>
          </a:p>
          <a:p>
            <a:pPr marL="728314" indent="-728314">
              <a:buFont typeface="+mj-lt"/>
              <a:buAutoNum type="arabicPeriod"/>
            </a:pPr>
            <a:r>
              <a:rPr lang="en-US" sz="3200" dirty="0"/>
              <a:t>Microsoft has the most contributors on GitHub</a:t>
            </a:r>
          </a:p>
          <a:p>
            <a:pPr marL="728314" indent="-728314">
              <a:buFont typeface="+mj-lt"/>
              <a:buAutoNum type="arabicPeriod"/>
            </a:pPr>
            <a:r>
              <a:rPr lang="en-US" sz="3200" dirty="0"/>
              <a:t>Microsoft Joined Linux Foundation</a:t>
            </a:r>
          </a:p>
          <a:p>
            <a:pPr marL="728314" indent="-728314">
              <a:buFont typeface="+mj-lt"/>
              <a:buAutoNum type="arabicPeriod"/>
            </a:pPr>
            <a:r>
              <a:rPr lang="en-US" sz="3200" dirty="0"/>
              <a:t>The co-creator of Kubernetes is the development manager of Azure Resource Manager and Azure Container Service</a:t>
            </a:r>
          </a:p>
          <a:p>
            <a:pPr marL="728314" indent="-728314">
              <a:buFont typeface="+mj-lt"/>
              <a:buAutoNum type="arabicPeriod"/>
            </a:pPr>
            <a:r>
              <a:rPr lang="en-US" sz="3200" dirty="0"/>
              <a:t>Azure Container Service is completely open sourced</a:t>
            </a:r>
          </a:p>
        </p:txBody>
      </p:sp>
      <p:sp>
        <p:nvSpPr>
          <p:cNvPr id="2" name="Title 1"/>
          <p:cNvSpPr>
            <a:spLocks noGrp="1"/>
          </p:cNvSpPr>
          <p:nvPr>
            <p:ph type="title"/>
          </p:nvPr>
        </p:nvSpPr>
        <p:spPr/>
        <p:txBody>
          <a:bodyPr/>
          <a:lstStyle/>
          <a:p>
            <a:r>
              <a:rPr lang="en-US" dirty="0"/>
              <a:t>Microsoft OSS Fun Facts</a:t>
            </a:r>
          </a:p>
        </p:txBody>
      </p:sp>
    </p:spTree>
    <p:extLst>
      <p:ext uri="{BB962C8B-B14F-4D97-AF65-F5344CB8AC3E}">
        <p14:creationId xmlns:p14="http://schemas.microsoft.com/office/powerpoint/2010/main" val="254681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109">
              <a:defRPr/>
            </a:pPr>
            <a:r>
              <a:rPr lang="en-US" sz="4000" spc="-98" dirty="0">
                <a:gradFill>
                  <a:gsLst>
                    <a:gs pos="1250">
                      <a:srgbClr val="505050"/>
                    </a:gs>
                    <a:gs pos="100000">
                      <a:srgbClr val="505050"/>
                    </a:gs>
                  </a:gsLst>
                  <a:lin ang="5400000" scaled="0"/>
                </a:gradFill>
              </a:rPr>
              <a:t>Any app, language, device or OS works with Azure</a:t>
            </a:r>
            <a:br>
              <a:rPr lang="en-US" sz="5881" spc="-98" dirty="0">
                <a:gradFill>
                  <a:gsLst>
                    <a:gs pos="1250">
                      <a:srgbClr val="505050"/>
                    </a:gs>
                    <a:gs pos="100000">
                      <a:srgbClr val="505050"/>
                    </a:gs>
                  </a:gsLst>
                  <a:lin ang="5400000" scaled="0"/>
                </a:gradFill>
              </a:rPr>
            </a:br>
            <a:endParaRPr lang="en-US" sz="6469" dirty="0"/>
          </a:p>
        </p:txBody>
      </p:sp>
      <p:grpSp>
        <p:nvGrpSpPr>
          <p:cNvPr id="138" name="Group 137"/>
          <p:cNvGrpSpPr/>
          <p:nvPr/>
        </p:nvGrpSpPr>
        <p:grpSpPr>
          <a:xfrm>
            <a:off x="960961" y="2238651"/>
            <a:ext cx="9890688" cy="3320005"/>
            <a:chOff x="622459" y="2171556"/>
            <a:chExt cx="11081400" cy="3457352"/>
          </a:xfrm>
        </p:grpSpPr>
        <p:cxnSp>
          <p:nvCxnSpPr>
            <p:cNvPr id="139" name="Straight Connector 138"/>
            <p:cNvCxnSpPr/>
            <p:nvPr/>
          </p:nvCxnSpPr>
          <p:spPr>
            <a:xfrm>
              <a:off x="622459" y="2171556"/>
              <a:ext cx="11081400" cy="0"/>
            </a:xfrm>
            <a:prstGeom prst="line">
              <a:avLst/>
            </a:prstGeom>
            <a:noFill/>
            <a:ln w="9525" cap="flat" cmpd="sng" algn="ctr">
              <a:solidFill>
                <a:srgbClr val="505050"/>
              </a:solidFill>
              <a:prstDash val="dash"/>
            </a:ln>
            <a:effectLst/>
          </p:spPr>
        </p:cxnSp>
        <p:cxnSp>
          <p:nvCxnSpPr>
            <p:cNvPr id="140" name="Straight Connector 139"/>
            <p:cNvCxnSpPr/>
            <p:nvPr/>
          </p:nvCxnSpPr>
          <p:spPr>
            <a:xfrm>
              <a:off x="622459" y="3010094"/>
              <a:ext cx="11081400" cy="0"/>
            </a:xfrm>
            <a:prstGeom prst="line">
              <a:avLst/>
            </a:prstGeom>
            <a:noFill/>
            <a:ln w="9525" cap="flat" cmpd="sng" algn="ctr">
              <a:solidFill>
                <a:srgbClr val="505050"/>
              </a:solidFill>
              <a:prstDash val="dash"/>
            </a:ln>
            <a:effectLst/>
          </p:spPr>
        </p:cxnSp>
        <p:cxnSp>
          <p:nvCxnSpPr>
            <p:cNvPr id="141" name="Straight Connector 140"/>
            <p:cNvCxnSpPr/>
            <p:nvPr/>
          </p:nvCxnSpPr>
          <p:spPr>
            <a:xfrm>
              <a:off x="622459" y="3772402"/>
              <a:ext cx="11081400" cy="0"/>
            </a:xfrm>
            <a:prstGeom prst="line">
              <a:avLst/>
            </a:prstGeom>
            <a:noFill/>
            <a:ln w="9525" cap="flat" cmpd="sng" algn="ctr">
              <a:solidFill>
                <a:srgbClr val="505050"/>
              </a:solidFill>
              <a:prstDash val="dash"/>
            </a:ln>
            <a:effectLst/>
          </p:spPr>
        </p:cxnSp>
        <p:cxnSp>
          <p:nvCxnSpPr>
            <p:cNvPr id="142" name="Straight Connector 141"/>
            <p:cNvCxnSpPr/>
            <p:nvPr/>
          </p:nvCxnSpPr>
          <p:spPr>
            <a:xfrm>
              <a:off x="622459" y="5628908"/>
              <a:ext cx="11081400" cy="0"/>
            </a:xfrm>
            <a:prstGeom prst="line">
              <a:avLst/>
            </a:prstGeom>
            <a:noFill/>
            <a:ln w="9525" cap="flat" cmpd="sng" algn="ctr">
              <a:solidFill>
                <a:srgbClr val="505050"/>
              </a:solidFill>
              <a:prstDash val="dash"/>
            </a:ln>
            <a:effectLst/>
          </p:spPr>
        </p:cxnSp>
        <p:cxnSp>
          <p:nvCxnSpPr>
            <p:cNvPr id="143" name="Straight Connector 142"/>
            <p:cNvCxnSpPr/>
            <p:nvPr/>
          </p:nvCxnSpPr>
          <p:spPr>
            <a:xfrm>
              <a:off x="622459" y="4740510"/>
              <a:ext cx="11081400" cy="0"/>
            </a:xfrm>
            <a:prstGeom prst="line">
              <a:avLst/>
            </a:prstGeom>
            <a:noFill/>
            <a:ln w="9525" cap="flat" cmpd="sng" algn="ctr">
              <a:solidFill>
                <a:srgbClr val="505050"/>
              </a:solidFill>
              <a:prstDash val="dash"/>
            </a:ln>
            <a:effectLst/>
          </p:spPr>
        </p:cxnSp>
      </p:grpSp>
      <p:pic>
        <p:nvPicPr>
          <p:cNvPr id="144"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4068" y="3221919"/>
            <a:ext cx="523958" cy="503751"/>
          </a:xfrm>
          <a:prstGeom prst="rect">
            <a:avLst/>
          </a:prstGeom>
          <a:extLst>
            <a:ext uri="{909E8E84-426E-40DD-AFC4-6F175D3DCCD1}">
              <a14:hiddenFill xmlns:a14="http://schemas.microsoft.com/office/drawing/2010/main">
                <a:solidFill>
                  <a:srgbClr val="FFFFFF"/>
                </a:solidFill>
              </a14:hiddenFill>
            </a:ext>
          </a:extLst>
        </p:spPr>
      </p:pic>
      <p:pic>
        <p:nvPicPr>
          <p:cNvPr id="145" name="Picture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00" y="3213011"/>
            <a:ext cx="718870" cy="512661"/>
          </a:xfrm>
          <a:prstGeom prst="rect">
            <a:avLst/>
          </a:prstGeom>
        </p:spPr>
      </p:pic>
      <p:grpSp>
        <p:nvGrpSpPr>
          <p:cNvPr id="146" name="Group 145"/>
          <p:cNvGrpSpPr/>
          <p:nvPr/>
        </p:nvGrpSpPr>
        <p:grpSpPr>
          <a:xfrm>
            <a:off x="4448255" y="3179063"/>
            <a:ext cx="477483" cy="546606"/>
            <a:chOff x="11227523" y="2315027"/>
            <a:chExt cx="565700" cy="647594"/>
          </a:xfrm>
        </p:grpSpPr>
        <p:pic>
          <p:nvPicPr>
            <p:cNvPr id="147" name="Picture 14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48" name="Picture 14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49" name="TextBox 148"/>
          <p:cNvSpPr txBox="1"/>
          <p:nvPr/>
        </p:nvSpPr>
        <p:spPr>
          <a:xfrm>
            <a:off x="313212" y="3249944"/>
            <a:ext cx="1777261" cy="336645"/>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Applications</a:t>
            </a:r>
          </a:p>
        </p:txBody>
      </p:sp>
      <p:pic>
        <p:nvPicPr>
          <p:cNvPr id="150" name="Picture 1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4889" y="1587550"/>
            <a:ext cx="1558324" cy="463786"/>
          </a:xfrm>
          <a:prstGeom prst="rect">
            <a:avLst/>
          </a:prstGeom>
        </p:spPr>
      </p:pic>
      <p:pic>
        <p:nvPicPr>
          <p:cNvPr id="151" name="Picture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77646" y="1625193"/>
            <a:ext cx="1409800" cy="381452"/>
          </a:xfrm>
          <a:prstGeom prst="rect">
            <a:avLst/>
          </a:prstGeom>
        </p:spPr>
      </p:pic>
      <p:pic>
        <p:nvPicPr>
          <p:cNvPr id="152"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3864" y="1505029"/>
            <a:ext cx="318579" cy="5198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7886" y="1516892"/>
            <a:ext cx="429873" cy="5028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 name="TextBox 153"/>
          <p:cNvSpPr txBox="1"/>
          <p:nvPr/>
        </p:nvSpPr>
        <p:spPr>
          <a:xfrm>
            <a:off x="6843288" y="1637776"/>
            <a:ext cx="1536209" cy="333569"/>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37" b="1" i="0" u="none" strike="noStrike" kern="0" cap="none" spc="0" normalizeH="0" baseline="0" noProof="0" dirty="0">
                <a:ln>
                  <a:noFill/>
                </a:ln>
                <a:solidFill>
                  <a:srgbClr val="000000"/>
                </a:solidFill>
                <a:effectLst/>
                <a:uLnTx/>
                <a:uFillTx/>
                <a:latin typeface="Segoe UI Light"/>
              </a:rPr>
              <a:t>Clients </a:t>
            </a:r>
          </a:p>
        </p:txBody>
      </p:sp>
      <p:sp>
        <p:nvSpPr>
          <p:cNvPr id="155" name="TextBox 154"/>
          <p:cNvSpPr txBox="1"/>
          <p:nvPr/>
        </p:nvSpPr>
        <p:spPr>
          <a:xfrm>
            <a:off x="313210" y="5850453"/>
            <a:ext cx="1425738" cy="336645"/>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Infrastructure</a:t>
            </a:r>
          </a:p>
        </p:txBody>
      </p:sp>
      <p:sp>
        <p:nvSpPr>
          <p:cNvPr id="156" name="TextBox 155"/>
          <p:cNvSpPr txBox="1"/>
          <p:nvPr/>
        </p:nvSpPr>
        <p:spPr>
          <a:xfrm>
            <a:off x="313210" y="2519640"/>
            <a:ext cx="1478800" cy="336645"/>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Management</a:t>
            </a:r>
          </a:p>
        </p:txBody>
      </p:sp>
      <p:pic>
        <p:nvPicPr>
          <p:cNvPr id="157" name="Picture 1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7163" y="2218946"/>
            <a:ext cx="1640718" cy="766150"/>
          </a:xfrm>
          <a:prstGeom prst="rect">
            <a:avLst/>
          </a:prstGeom>
        </p:spPr>
      </p:pic>
      <p:pic>
        <p:nvPicPr>
          <p:cNvPr id="158" name="Picture 15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51127" y="2290242"/>
            <a:ext cx="700471" cy="688328"/>
          </a:xfrm>
          <a:prstGeom prst="rect">
            <a:avLst/>
          </a:prstGeom>
        </p:spPr>
      </p:pic>
      <p:pic>
        <p:nvPicPr>
          <p:cNvPr id="159" name="Picture 15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24568" y="2365350"/>
            <a:ext cx="763550" cy="603677"/>
          </a:xfrm>
          <a:prstGeom prst="rect">
            <a:avLst/>
          </a:prstGeom>
        </p:spPr>
      </p:pic>
      <p:pic>
        <p:nvPicPr>
          <p:cNvPr id="160" name="Picture 1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1915" y="2367238"/>
            <a:ext cx="973119" cy="609173"/>
          </a:xfrm>
          <a:prstGeom prst="rect">
            <a:avLst/>
          </a:prstGeom>
        </p:spPr>
      </p:pic>
      <p:pic>
        <p:nvPicPr>
          <p:cNvPr id="161" name="Picture 160"/>
          <p:cNvPicPr>
            <a:picLocks noChangeAspect="1"/>
          </p:cNvPicPr>
          <p:nvPr/>
        </p:nvPicPr>
        <p:blipFill>
          <a:blip r:embed="rId15"/>
          <a:stretch>
            <a:fillRect/>
          </a:stretch>
        </p:blipFill>
        <p:spPr>
          <a:xfrm>
            <a:off x="7496437" y="4860318"/>
            <a:ext cx="1024275" cy="500498"/>
          </a:xfrm>
          <a:prstGeom prst="rect">
            <a:avLst/>
          </a:prstGeom>
        </p:spPr>
      </p:pic>
      <p:pic>
        <p:nvPicPr>
          <p:cNvPr id="162" name="Picture 161"/>
          <p:cNvPicPr>
            <a:picLocks noChangeAspect="1"/>
          </p:cNvPicPr>
          <p:nvPr/>
        </p:nvPicPr>
        <p:blipFill>
          <a:blip r:embed="rId16"/>
          <a:stretch>
            <a:fillRect/>
          </a:stretch>
        </p:blipFill>
        <p:spPr>
          <a:xfrm>
            <a:off x="8680985" y="4998149"/>
            <a:ext cx="965549" cy="296586"/>
          </a:xfrm>
          <a:prstGeom prst="rect">
            <a:avLst/>
          </a:prstGeom>
        </p:spPr>
      </p:pic>
      <p:pic>
        <p:nvPicPr>
          <p:cNvPr id="163" name="Picture 162"/>
          <p:cNvPicPr>
            <a:picLocks noChangeAspect="1"/>
          </p:cNvPicPr>
          <p:nvPr/>
        </p:nvPicPr>
        <p:blipFill>
          <a:blip r:embed="rId17"/>
          <a:stretch>
            <a:fillRect/>
          </a:stretch>
        </p:blipFill>
        <p:spPr>
          <a:xfrm>
            <a:off x="5112933" y="4940252"/>
            <a:ext cx="1303261" cy="340626"/>
          </a:xfrm>
          <a:prstGeom prst="rect">
            <a:avLst/>
          </a:prstGeom>
        </p:spPr>
      </p:pic>
      <p:sp>
        <p:nvSpPr>
          <p:cNvPr id="164" name="TextBox 163"/>
          <p:cNvSpPr txBox="1"/>
          <p:nvPr/>
        </p:nvSpPr>
        <p:spPr>
          <a:xfrm>
            <a:off x="313212" y="4876941"/>
            <a:ext cx="1777261" cy="582796"/>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Databases &amp;</a:t>
            </a:r>
          </a:p>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Middleware</a:t>
            </a:r>
          </a:p>
        </p:txBody>
      </p:sp>
      <p:pic>
        <p:nvPicPr>
          <p:cNvPr id="165" name="Picture 16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10422" y="4945974"/>
            <a:ext cx="1050431" cy="350340"/>
          </a:xfrm>
          <a:prstGeom prst="rect">
            <a:avLst/>
          </a:prstGeom>
        </p:spPr>
      </p:pic>
      <p:pic>
        <p:nvPicPr>
          <p:cNvPr id="166" name="Picture 16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80680" y="4211157"/>
            <a:ext cx="754261" cy="210498"/>
          </a:xfrm>
          <a:prstGeom prst="rect">
            <a:avLst/>
          </a:prstGeom>
        </p:spPr>
      </p:pic>
      <p:sp>
        <p:nvSpPr>
          <p:cNvPr id="167" name="TextBox 166"/>
          <p:cNvSpPr txBox="1"/>
          <p:nvPr/>
        </p:nvSpPr>
        <p:spPr>
          <a:xfrm>
            <a:off x="313212" y="3965218"/>
            <a:ext cx="1777261" cy="582796"/>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App Frameworks</a:t>
            </a:r>
          </a:p>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&amp; Tools</a:t>
            </a:r>
          </a:p>
        </p:txBody>
      </p:sp>
      <p:pic>
        <p:nvPicPr>
          <p:cNvPr id="168" name="Picture 1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67843" y="4056464"/>
            <a:ext cx="391549" cy="449453"/>
          </a:xfrm>
          <a:prstGeom prst="rect">
            <a:avLst/>
          </a:prstGeom>
        </p:spPr>
      </p:pic>
      <p:pic>
        <p:nvPicPr>
          <p:cNvPr id="169" name="Picture 16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491128" y="4122210"/>
            <a:ext cx="1308948" cy="306349"/>
          </a:xfrm>
          <a:prstGeom prst="rect">
            <a:avLst/>
          </a:prstGeom>
        </p:spPr>
      </p:pic>
      <p:pic>
        <p:nvPicPr>
          <p:cNvPr id="170" name="Picture 169"/>
          <p:cNvPicPr>
            <a:picLocks noChangeAspect="1"/>
          </p:cNvPicPr>
          <p:nvPr/>
        </p:nvPicPr>
        <p:blipFill>
          <a:blip r:embed="rId22"/>
          <a:stretch>
            <a:fillRect/>
          </a:stretch>
        </p:blipFill>
        <p:spPr>
          <a:xfrm>
            <a:off x="7077058" y="4180746"/>
            <a:ext cx="999064" cy="200996"/>
          </a:xfrm>
          <a:prstGeom prst="rect">
            <a:avLst/>
          </a:prstGeom>
        </p:spPr>
      </p:pic>
      <p:pic>
        <p:nvPicPr>
          <p:cNvPr id="171" name="Picture 170"/>
          <p:cNvPicPr>
            <a:picLocks noChangeAspect="1"/>
          </p:cNvPicPr>
          <p:nvPr/>
        </p:nvPicPr>
        <p:blipFill>
          <a:blip r:embed="rId23"/>
          <a:stretch>
            <a:fillRect/>
          </a:stretch>
        </p:blipFill>
        <p:spPr>
          <a:xfrm>
            <a:off x="9926538" y="4960491"/>
            <a:ext cx="436179" cy="445592"/>
          </a:xfrm>
          <a:prstGeom prst="rect">
            <a:avLst/>
          </a:prstGeom>
        </p:spPr>
      </p:pic>
      <p:pic>
        <p:nvPicPr>
          <p:cNvPr id="172" name="Picture 171"/>
          <p:cNvPicPr>
            <a:picLocks noChangeAspect="1"/>
          </p:cNvPicPr>
          <p:nvPr/>
        </p:nvPicPr>
        <p:blipFill>
          <a:blip r:embed="rId24"/>
          <a:stretch>
            <a:fillRect/>
          </a:stretch>
        </p:blipFill>
        <p:spPr>
          <a:xfrm>
            <a:off x="6701147" y="4996767"/>
            <a:ext cx="600977" cy="274865"/>
          </a:xfrm>
          <a:prstGeom prst="rect">
            <a:avLst/>
          </a:prstGeom>
        </p:spPr>
      </p:pic>
      <p:pic>
        <p:nvPicPr>
          <p:cNvPr id="173" name="Picture 17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540182" y="4976047"/>
            <a:ext cx="938906" cy="384822"/>
          </a:xfrm>
          <a:prstGeom prst="rect">
            <a:avLst/>
          </a:prstGeom>
        </p:spPr>
      </p:pic>
      <p:pic>
        <p:nvPicPr>
          <p:cNvPr id="1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46661" y="3177160"/>
            <a:ext cx="930625" cy="465313"/>
          </a:xfrm>
          <a:prstGeom prst="rect">
            <a:avLst/>
          </a:prstGeom>
          <a:extLst>
            <a:ext uri="{909E8E84-426E-40DD-AFC4-6F175D3DCCD1}">
              <a14:hiddenFill xmlns:a14="http://schemas.microsoft.com/office/drawing/2010/main">
                <a:solidFill>
                  <a:srgbClr val="FFFFFF"/>
                </a:solidFill>
              </a14:hiddenFill>
            </a:ext>
          </a:extLst>
        </p:spPr>
      </p:pic>
      <p:pic>
        <p:nvPicPr>
          <p:cNvPr id="1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946342" y="3124027"/>
            <a:ext cx="585755" cy="585755"/>
          </a:xfrm>
          <a:prstGeom prst="rect">
            <a:avLst/>
          </a:prstGeom>
          <a:extLst>
            <a:ext uri="{909E8E84-426E-40DD-AFC4-6F175D3DCCD1}">
              <a14:hiddenFill xmlns:a14="http://schemas.microsoft.com/office/drawing/2010/main">
                <a:solidFill>
                  <a:srgbClr val="FFFFFF"/>
                </a:solidFill>
              </a14:hiddenFill>
            </a:ext>
          </a:extLst>
        </p:spPr>
      </p:pic>
      <p:pic>
        <p:nvPicPr>
          <p:cNvPr id="176"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715006" y="3167733"/>
            <a:ext cx="1040082" cy="520040"/>
          </a:xfrm>
          <a:prstGeom prst="rect">
            <a:avLst/>
          </a:prstGeom>
          <a:extLst>
            <a:ext uri="{909E8E84-426E-40DD-AFC4-6F175D3DCCD1}">
              <a14:hiddenFill xmlns:a14="http://schemas.microsoft.com/office/drawing/2010/main">
                <a:solidFill>
                  <a:srgbClr val="FFFFFF"/>
                </a:solidFill>
              </a14:hiddenFill>
            </a:ext>
          </a:extLst>
        </p:spPr>
      </p:pic>
      <p:pic>
        <p:nvPicPr>
          <p:cNvPr id="177" name="Picture 176"/>
          <p:cNvPicPr>
            <a:picLocks noChangeAspect="1"/>
          </p:cNvPicPr>
          <p:nvPr/>
        </p:nvPicPr>
        <p:blipFill>
          <a:blip r:embed="rId29"/>
          <a:stretch>
            <a:fillRect/>
          </a:stretch>
        </p:blipFill>
        <p:spPr>
          <a:xfrm>
            <a:off x="6733349" y="2365351"/>
            <a:ext cx="558169" cy="594770"/>
          </a:xfrm>
          <a:prstGeom prst="rect">
            <a:avLst/>
          </a:prstGeom>
        </p:spPr>
      </p:pic>
      <p:pic>
        <p:nvPicPr>
          <p:cNvPr id="178" name="Picture 177"/>
          <p:cNvPicPr>
            <a:picLocks noChangeAspect="1"/>
          </p:cNvPicPr>
          <p:nvPr/>
        </p:nvPicPr>
        <p:blipFill>
          <a:blip r:embed="rId30"/>
          <a:stretch>
            <a:fillRect/>
          </a:stretch>
        </p:blipFill>
        <p:spPr>
          <a:xfrm>
            <a:off x="9914889" y="3234628"/>
            <a:ext cx="479207" cy="468190"/>
          </a:xfrm>
          <a:prstGeom prst="rect">
            <a:avLst/>
          </a:prstGeom>
        </p:spPr>
      </p:pic>
      <p:pic>
        <p:nvPicPr>
          <p:cNvPr id="179" name="Picture 178"/>
          <p:cNvPicPr>
            <a:picLocks noChangeAspect="1"/>
          </p:cNvPicPr>
          <p:nvPr/>
        </p:nvPicPr>
        <p:blipFill>
          <a:blip r:embed="rId31"/>
          <a:stretch>
            <a:fillRect/>
          </a:stretch>
        </p:blipFill>
        <p:spPr>
          <a:xfrm>
            <a:off x="10851438" y="3212207"/>
            <a:ext cx="484825" cy="491290"/>
          </a:xfrm>
          <a:prstGeom prst="rect">
            <a:avLst/>
          </a:prstGeom>
        </p:spPr>
      </p:pic>
      <p:pic>
        <p:nvPicPr>
          <p:cNvPr id="180" name="Picture 179"/>
          <p:cNvPicPr>
            <a:picLocks noChangeAspect="1"/>
          </p:cNvPicPr>
          <p:nvPr/>
        </p:nvPicPr>
        <p:blipFill>
          <a:blip r:embed="rId32"/>
          <a:stretch>
            <a:fillRect/>
          </a:stretch>
        </p:blipFill>
        <p:spPr>
          <a:xfrm>
            <a:off x="7429516" y="2395042"/>
            <a:ext cx="548877" cy="573546"/>
          </a:xfrm>
          <a:prstGeom prst="rect">
            <a:avLst/>
          </a:prstGeom>
        </p:spPr>
      </p:pic>
      <p:pic>
        <p:nvPicPr>
          <p:cNvPr id="181" name="Picture 180"/>
          <p:cNvPicPr>
            <a:picLocks noChangeAspect="1"/>
          </p:cNvPicPr>
          <p:nvPr/>
        </p:nvPicPr>
        <p:blipFill>
          <a:blip r:embed="rId33"/>
          <a:stretch>
            <a:fillRect/>
          </a:stretch>
        </p:blipFill>
        <p:spPr>
          <a:xfrm>
            <a:off x="7663190" y="5796574"/>
            <a:ext cx="1196246" cy="440218"/>
          </a:xfrm>
          <a:prstGeom prst="rect">
            <a:avLst/>
          </a:prstGeom>
        </p:spPr>
      </p:pic>
      <p:pic>
        <p:nvPicPr>
          <p:cNvPr id="182" name="Picture 181"/>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140826" y="5849323"/>
            <a:ext cx="1253269" cy="425667"/>
          </a:xfrm>
          <a:prstGeom prst="rect">
            <a:avLst/>
          </a:prstGeom>
        </p:spPr>
      </p:pic>
      <p:pic>
        <p:nvPicPr>
          <p:cNvPr id="183" name="Picture 182"/>
          <p:cNvPicPr>
            <a:picLocks noChangeAspect="1"/>
          </p:cNvPicPr>
          <p:nvPr/>
        </p:nvPicPr>
        <p:blipFill rotWithShape="1">
          <a:blip r:embed="rId35"/>
          <a:srcRect r="23769"/>
          <a:stretch/>
        </p:blipFill>
        <p:spPr>
          <a:xfrm>
            <a:off x="1554312" y="1523560"/>
            <a:ext cx="5225448" cy="664716"/>
          </a:xfrm>
          <a:prstGeom prst="rect">
            <a:avLst/>
          </a:prstGeom>
        </p:spPr>
      </p:pic>
      <p:sp>
        <p:nvSpPr>
          <p:cNvPr id="184" name="TextBox 183"/>
          <p:cNvSpPr txBox="1"/>
          <p:nvPr/>
        </p:nvSpPr>
        <p:spPr>
          <a:xfrm>
            <a:off x="313212" y="1708018"/>
            <a:ext cx="1777261" cy="336645"/>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505050">
                    <a:lumMod val="50000"/>
                  </a:srgbClr>
                </a:solidFill>
                <a:effectLst/>
                <a:uLnTx/>
                <a:uFillTx/>
                <a:latin typeface="Segoe UI Light"/>
              </a:rPr>
              <a:t>DevOps</a:t>
            </a:r>
          </a:p>
        </p:txBody>
      </p:sp>
      <p:sp>
        <p:nvSpPr>
          <p:cNvPr id="185" name="TextBox 184"/>
          <p:cNvSpPr txBox="1"/>
          <p:nvPr/>
        </p:nvSpPr>
        <p:spPr>
          <a:xfrm>
            <a:off x="5540848" y="3181331"/>
            <a:ext cx="1536209" cy="574820"/>
          </a:xfrm>
          <a:prstGeom prst="rect">
            <a:avLst/>
          </a:prstGeom>
          <a:noFill/>
        </p:spPr>
        <p:txBody>
          <a:bodyPr wrap="square" rtlCol="0">
            <a:spAutoFit/>
          </a:bodyPr>
          <a:lstStyle/>
          <a:p>
            <a:pPr marL="0" marR="0" lvl="0" indent="0" defTabSz="895087" eaLnBrk="1" fontAlgn="auto" latinLnBrk="0" hangingPunct="1">
              <a:lnSpc>
                <a:spcPct val="100000"/>
              </a:lnSpc>
              <a:spcBef>
                <a:spcPts val="0"/>
              </a:spcBef>
              <a:spcAft>
                <a:spcPts val="0"/>
              </a:spcAft>
              <a:buClrTx/>
              <a:buSzTx/>
              <a:buFontTx/>
              <a:buNone/>
              <a:tabLst/>
              <a:defRPr/>
            </a:pPr>
            <a:r>
              <a:rPr kumimoji="0" lang="en-US" sz="1537" b="1" i="0" u="none" strike="noStrike" kern="0" cap="none" spc="0" normalizeH="0" baseline="0" noProof="0" dirty="0">
                <a:ln>
                  <a:noFill/>
                </a:ln>
                <a:solidFill>
                  <a:srgbClr val="000000"/>
                </a:solidFill>
                <a:effectLst/>
                <a:uLnTx/>
                <a:uFillTx/>
                <a:latin typeface="Segoe UI Light"/>
              </a:rPr>
              <a:t>PaaS &amp;</a:t>
            </a:r>
          </a:p>
          <a:p>
            <a:pPr marL="0" marR="0" lvl="0" indent="0" defTabSz="895087" eaLnBrk="1" fontAlgn="auto" latinLnBrk="0" hangingPunct="1">
              <a:lnSpc>
                <a:spcPct val="100000"/>
              </a:lnSpc>
              <a:spcBef>
                <a:spcPts val="0"/>
              </a:spcBef>
              <a:spcAft>
                <a:spcPts val="0"/>
              </a:spcAft>
              <a:buClrTx/>
              <a:buSzTx/>
              <a:buFontTx/>
              <a:buNone/>
              <a:tabLst/>
              <a:defRPr/>
            </a:pPr>
            <a:r>
              <a:rPr kumimoji="0" lang="en-US" sz="1537" b="1" i="0" u="none" strike="noStrike" kern="0" cap="none" spc="0" normalizeH="0" baseline="0" noProof="0" dirty="0">
                <a:ln>
                  <a:noFill/>
                </a:ln>
                <a:solidFill>
                  <a:srgbClr val="000000"/>
                </a:solidFill>
                <a:effectLst/>
                <a:uLnTx/>
                <a:uFillTx/>
                <a:latin typeface="Segoe UI Light"/>
              </a:rPr>
              <a:t>DevOps</a:t>
            </a:r>
          </a:p>
        </p:txBody>
      </p:sp>
      <p:pic>
        <p:nvPicPr>
          <p:cNvPr id="186" name="Picture 18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247750" y="5744376"/>
            <a:ext cx="1263921" cy="488135"/>
          </a:xfrm>
          <a:prstGeom prst="rect">
            <a:avLst/>
          </a:prstGeom>
        </p:spPr>
      </p:pic>
      <p:pic>
        <p:nvPicPr>
          <p:cNvPr id="187" name="Picture 18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234556" y="5726667"/>
            <a:ext cx="820698" cy="499423"/>
          </a:xfrm>
          <a:prstGeom prst="rect">
            <a:avLst/>
          </a:prstGeom>
        </p:spPr>
      </p:pic>
      <p:pic>
        <p:nvPicPr>
          <p:cNvPr id="188" name="Picture 18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298356" y="5767509"/>
            <a:ext cx="930162" cy="319676"/>
          </a:xfrm>
          <a:prstGeom prst="rect">
            <a:avLst/>
          </a:prstGeom>
        </p:spPr>
      </p:pic>
      <p:pic>
        <p:nvPicPr>
          <p:cNvPr id="189"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551424" y="2611646"/>
            <a:ext cx="890378" cy="23674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110219" y="2511248"/>
            <a:ext cx="927814" cy="443394"/>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9887446" y="2498895"/>
            <a:ext cx="423655" cy="42365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123385" y="2427033"/>
            <a:ext cx="564715" cy="56471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575783" y="3971381"/>
            <a:ext cx="577271" cy="577271"/>
          </a:xfrm>
          <a:prstGeom prst="rect">
            <a:avLst/>
          </a:prstGeom>
        </p:spPr>
      </p:pic>
      <p:pic>
        <p:nvPicPr>
          <p:cNvPr id="194" name="Picture 193"/>
          <p:cNvPicPr>
            <a:picLocks noChangeAspect="1"/>
          </p:cNvPicPr>
          <p:nvPr/>
        </p:nvPicPr>
        <p:blipFill>
          <a:blip r:embed="rId44"/>
          <a:stretch>
            <a:fillRect/>
          </a:stretch>
        </p:blipFill>
        <p:spPr>
          <a:xfrm>
            <a:off x="3472781" y="5730410"/>
            <a:ext cx="480386" cy="474528"/>
          </a:xfrm>
          <a:prstGeom prst="rect">
            <a:avLst/>
          </a:prstGeom>
        </p:spPr>
      </p:pic>
      <p:pic>
        <p:nvPicPr>
          <p:cNvPr id="195" name="Picture 194"/>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11724" y="4935022"/>
            <a:ext cx="1444129" cy="341778"/>
          </a:xfrm>
          <a:prstGeom prst="rect">
            <a:avLst/>
          </a:prstGeom>
        </p:spPr>
      </p:pic>
      <p:pic>
        <p:nvPicPr>
          <p:cNvPr id="196" name="Picture 195"/>
          <p:cNvPicPr>
            <a:picLocks noChangeAspect="1"/>
          </p:cNvPicPr>
          <p:nvPr/>
        </p:nvPicPr>
        <p:blipFill>
          <a:blip r:embed="rId46"/>
          <a:stretch>
            <a:fillRect/>
          </a:stretch>
        </p:blipFill>
        <p:spPr>
          <a:xfrm>
            <a:off x="10481381" y="5743950"/>
            <a:ext cx="495762" cy="584999"/>
          </a:xfrm>
          <a:prstGeom prst="rect">
            <a:avLst/>
          </a:prstGeom>
        </p:spPr>
      </p:pic>
      <p:pic>
        <p:nvPicPr>
          <p:cNvPr id="197" name="Picture 196"/>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588445" y="4180747"/>
            <a:ext cx="542565" cy="291271"/>
          </a:xfrm>
          <a:prstGeom prst="rect">
            <a:avLst/>
          </a:prstGeom>
        </p:spPr>
      </p:pic>
      <p:pic>
        <p:nvPicPr>
          <p:cNvPr id="198" name="Picture 19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447189" y="3848310"/>
            <a:ext cx="465055" cy="706528"/>
          </a:xfrm>
          <a:prstGeom prst="rect">
            <a:avLst/>
          </a:prstGeom>
        </p:spPr>
      </p:pic>
      <p:sp>
        <p:nvSpPr>
          <p:cNvPr id="199" name="Rectangle 198"/>
          <p:cNvSpPr/>
          <p:nvPr/>
        </p:nvSpPr>
        <p:spPr bwMode="auto">
          <a:xfrm>
            <a:off x="5434453" y="1479560"/>
            <a:ext cx="1332571" cy="683247"/>
          </a:xfrm>
          <a:prstGeom prst="rect">
            <a:avLst/>
          </a:prstGeom>
          <a:solidFill>
            <a:srgbClr val="FFFFFF"/>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marL="0" marR="0" lvl="0" indent="0" algn="ctr" defTabSz="895852"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ndParaRPr>
          </a:p>
        </p:txBody>
      </p:sp>
      <p:pic>
        <p:nvPicPr>
          <p:cNvPr id="200" name="Picture 199"/>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434454" y="1687515"/>
            <a:ext cx="1346727" cy="290893"/>
          </a:xfrm>
          <a:prstGeom prst="rect">
            <a:avLst/>
          </a:prstGeom>
        </p:spPr>
      </p:pic>
      <p:grpSp>
        <p:nvGrpSpPr>
          <p:cNvPr id="201" name="Group 200"/>
          <p:cNvGrpSpPr/>
          <p:nvPr/>
        </p:nvGrpSpPr>
        <p:grpSpPr>
          <a:xfrm>
            <a:off x="1899767" y="5752920"/>
            <a:ext cx="1463304" cy="417323"/>
            <a:chOff x="4056775" y="-1641154"/>
            <a:chExt cx="3473453" cy="990601"/>
          </a:xfrm>
        </p:grpSpPr>
        <p:sp>
          <p:nvSpPr>
            <p:cNvPr id="202" name="Freeform 19"/>
            <p:cNvSpPr>
              <a:spLocks noEditPoints="1"/>
            </p:cNvSpPr>
            <p:nvPr/>
          </p:nvSpPr>
          <p:spPr bwMode="auto">
            <a:xfrm>
              <a:off x="4056775" y="-1641154"/>
              <a:ext cx="1120776" cy="990601"/>
            </a:xfrm>
            <a:custGeom>
              <a:avLst/>
              <a:gdLst>
                <a:gd name="T0" fmla="*/ 791 w 810"/>
                <a:gd name="T1" fmla="*/ 599 h 714"/>
                <a:gd name="T2" fmla="*/ 798 w 810"/>
                <a:gd name="T3" fmla="*/ 604 h 714"/>
                <a:gd name="T4" fmla="*/ 794 w 810"/>
                <a:gd name="T5" fmla="*/ 609 h 714"/>
                <a:gd name="T6" fmla="*/ 796 w 810"/>
                <a:gd name="T7" fmla="*/ 617 h 714"/>
                <a:gd name="T8" fmla="*/ 791 w 810"/>
                <a:gd name="T9" fmla="*/ 609 h 714"/>
                <a:gd name="T10" fmla="*/ 786 w 810"/>
                <a:gd name="T11" fmla="*/ 609 h 714"/>
                <a:gd name="T12" fmla="*/ 786 w 810"/>
                <a:gd name="T13" fmla="*/ 607 h 714"/>
                <a:gd name="T14" fmla="*/ 795 w 810"/>
                <a:gd name="T15" fmla="*/ 605 h 714"/>
                <a:gd name="T16" fmla="*/ 791 w 810"/>
                <a:gd name="T17" fmla="*/ 601 h 714"/>
                <a:gd name="T18" fmla="*/ 791 w 810"/>
                <a:gd name="T19" fmla="*/ 589 h 714"/>
                <a:gd name="T20" fmla="*/ 810 w 810"/>
                <a:gd name="T21" fmla="*/ 608 h 714"/>
                <a:gd name="T22" fmla="*/ 806 w 810"/>
                <a:gd name="T23" fmla="*/ 608 h 714"/>
                <a:gd name="T24" fmla="*/ 791 w 810"/>
                <a:gd name="T25" fmla="*/ 593 h 714"/>
                <a:gd name="T26" fmla="*/ 574 w 810"/>
                <a:gd name="T27" fmla="*/ 597 h 714"/>
                <a:gd name="T28" fmla="*/ 572 w 810"/>
                <a:gd name="T29" fmla="*/ 536 h 714"/>
                <a:gd name="T30" fmla="*/ 469 w 810"/>
                <a:gd name="T31" fmla="*/ 539 h 714"/>
                <a:gd name="T32" fmla="*/ 275 w 810"/>
                <a:gd name="T33" fmla="*/ 483 h 714"/>
                <a:gd name="T34" fmla="*/ 229 w 810"/>
                <a:gd name="T35" fmla="*/ 448 h 714"/>
                <a:gd name="T36" fmla="*/ 196 w 810"/>
                <a:gd name="T37" fmla="*/ 553 h 714"/>
                <a:gd name="T38" fmla="*/ 109 w 810"/>
                <a:gd name="T39" fmla="*/ 518 h 714"/>
                <a:gd name="T40" fmla="*/ 14 w 810"/>
                <a:gd name="T41" fmla="*/ 513 h 714"/>
                <a:gd name="T42" fmla="*/ 183 w 810"/>
                <a:gd name="T43" fmla="*/ 66 h 714"/>
                <a:gd name="T44" fmla="*/ 763 w 810"/>
                <a:gd name="T45" fmla="*/ 223 h 714"/>
                <a:gd name="T46" fmla="*/ 717 w 810"/>
                <a:gd name="T47" fmla="*/ 618 h 714"/>
                <a:gd name="T48" fmla="*/ 596 w 810"/>
                <a:gd name="T49" fmla="*/ 655 h 714"/>
                <a:gd name="T50" fmla="*/ 504 w 810"/>
                <a:gd name="T51" fmla="*/ 712 h 714"/>
                <a:gd name="T52" fmla="*/ 701 w 810"/>
                <a:gd name="T53" fmla="*/ 326 h 714"/>
                <a:gd name="T54" fmla="*/ 593 w 810"/>
                <a:gd name="T55" fmla="*/ 339 h 714"/>
                <a:gd name="T56" fmla="*/ 550 w 810"/>
                <a:gd name="T57" fmla="*/ 128 h 714"/>
                <a:gd name="T58" fmla="*/ 372 w 810"/>
                <a:gd name="T59" fmla="*/ 95 h 714"/>
                <a:gd name="T60" fmla="*/ 237 w 810"/>
                <a:gd name="T61" fmla="*/ 243 h 714"/>
                <a:gd name="T62" fmla="*/ 415 w 810"/>
                <a:gd name="T63" fmla="*/ 321 h 714"/>
                <a:gd name="T64" fmla="*/ 232 w 810"/>
                <a:gd name="T65" fmla="*/ 305 h 714"/>
                <a:gd name="T66" fmla="*/ 171 w 810"/>
                <a:gd name="T67" fmla="*/ 244 h 714"/>
                <a:gd name="T68" fmla="*/ 448 w 810"/>
                <a:gd name="T69" fmla="*/ 504 h 714"/>
                <a:gd name="T70" fmla="*/ 282 w 810"/>
                <a:gd name="T71" fmla="*/ 195 h 714"/>
                <a:gd name="T72" fmla="*/ 338 w 810"/>
                <a:gd name="T73" fmla="*/ 168 h 714"/>
                <a:gd name="T74" fmla="*/ 312 w 810"/>
                <a:gd name="T75" fmla="*/ 207 h 714"/>
                <a:gd name="T76" fmla="*/ 460 w 810"/>
                <a:gd name="T77" fmla="*/ 136 h 714"/>
                <a:gd name="T78" fmla="*/ 422 w 810"/>
                <a:gd name="T79" fmla="*/ 113 h 714"/>
                <a:gd name="T80" fmla="*/ 462 w 810"/>
                <a:gd name="T81" fmla="*/ 145 h 714"/>
                <a:gd name="T82" fmla="*/ 424 w 810"/>
                <a:gd name="T83" fmla="*/ 594 h 714"/>
                <a:gd name="T84" fmla="*/ 495 w 810"/>
                <a:gd name="T85" fmla="*/ 594 h 714"/>
                <a:gd name="T86" fmla="*/ 451 w 810"/>
                <a:gd name="T87" fmla="*/ 61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0" h="714">
                  <a:moveTo>
                    <a:pt x="783" y="617"/>
                  </a:moveTo>
                  <a:cubicBezTo>
                    <a:pt x="783" y="599"/>
                    <a:pt x="783" y="599"/>
                    <a:pt x="783" y="599"/>
                  </a:cubicBezTo>
                  <a:cubicBezTo>
                    <a:pt x="791" y="599"/>
                    <a:pt x="791" y="599"/>
                    <a:pt x="791" y="599"/>
                  </a:cubicBezTo>
                  <a:cubicBezTo>
                    <a:pt x="793" y="599"/>
                    <a:pt x="794" y="599"/>
                    <a:pt x="795" y="599"/>
                  </a:cubicBezTo>
                  <a:cubicBezTo>
                    <a:pt x="796" y="599"/>
                    <a:pt x="796" y="600"/>
                    <a:pt x="797" y="601"/>
                  </a:cubicBezTo>
                  <a:cubicBezTo>
                    <a:pt x="798" y="602"/>
                    <a:pt x="798" y="603"/>
                    <a:pt x="798" y="604"/>
                  </a:cubicBezTo>
                  <a:cubicBezTo>
                    <a:pt x="798" y="605"/>
                    <a:pt x="797" y="606"/>
                    <a:pt x="797" y="607"/>
                  </a:cubicBezTo>
                  <a:cubicBezTo>
                    <a:pt x="796" y="608"/>
                    <a:pt x="794" y="608"/>
                    <a:pt x="793" y="609"/>
                  </a:cubicBezTo>
                  <a:cubicBezTo>
                    <a:pt x="793" y="609"/>
                    <a:pt x="794" y="609"/>
                    <a:pt x="794" y="609"/>
                  </a:cubicBezTo>
                  <a:cubicBezTo>
                    <a:pt x="795" y="610"/>
                    <a:pt x="795" y="611"/>
                    <a:pt x="796" y="612"/>
                  </a:cubicBezTo>
                  <a:cubicBezTo>
                    <a:pt x="799" y="617"/>
                    <a:pt x="799" y="617"/>
                    <a:pt x="799" y="617"/>
                  </a:cubicBezTo>
                  <a:cubicBezTo>
                    <a:pt x="796" y="617"/>
                    <a:pt x="796" y="617"/>
                    <a:pt x="796" y="617"/>
                  </a:cubicBezTo>
                  <a:cubicBezTo>
                    <a:pt x="794" y="613"/>
                    <a:pt x="794" y="613"/>
                    <a:pt x="794" y="613"/>
                  </a:cubicBezTo>
                  <a:cubicBezTo>
                    <a:pt x="793" y="612"/>
                    <a:pt x="792" y="611"/>
                    <a:pt x="792" y="611"/>
                  </a:cubicBezTo>
                  <a:cubicBezTo>
                    <a:pt x="792" y="610"/>
                    <a:pt x="791" y="610"/>
                    <a:pt x="791" y="609"/>
                  </a:cubicBezTo>
                  <a:cubicBezTo>
                    <a:pt x="790" y="609"/>
                    <a:pt x="790" y="609"/>
                    <a:pt x="790" y="609"/>
                  </a:cubicBezTo>
                  <a:cubicBezTo>
                    <a:pt x="789" y="609"/>
                    <a:pt x="789" y="609"/>
                    <a:pt x="788" y="609"/>
                  </a:cubicBezTo>
                  <a:cubicBezTo>
                    <a:pt x="786" y="609"/>
                    <a:pt x="786" y="609"/>
                    <a:pt x="786" y="609"/>
                  </a:cubicBezTo>
                  <a:cubicBezTo>
                    <a:pt x="786" y="617"/>
                    <a:pt x="786" y="617"/>
                    <a:pt x="786" y="617"/>
                  </a:cubicBezTo>
                  <a:lnTo>
                    <a:pt x="783" y="617"/>
                  </a:lnTo>
                  <a:close/>
                  <a:moveTo>
                    <a:pt x="786" y="607"/>
                  </a:moveTo>
                  <a:cubicBezTo>
                    <a:pt x="791" y="607"/>
                    <a:pt x="791" y="607"/>
                    <a:pt x="791" y="607"/>
                  </a:cubicBezTo>
                  <a:cubicBezTo>
                    <a:pt x="792" y="607"/>
                    <a:pt x="793" y="607"/>
                    <a:pt x="793" y="606"/>
                  </a:cubicBezTo>
                  <a:cubicBezTo>
                    <a:pt x="794" y="606"/>
                    <a:pt x="794" y="606"/>
                    <a:pt x="795" y="605"/>
                  </a:cubicBezTo>
                  <a:cubicBezTo>
                    <a:pt x="795" y="605"/>
                    <a:pt x="795" y="604"/>
                    <a:pt x="795" y="604"/>
                  </a:cubicBezTo>
                  <a:cubicBezTo>
                    <a:pt x="795" y="603"/>
                    <a:pt x="795" y="602"/>
                    <a:pt x="794" y="601"/>
                  </a:cubicBezTo>
                  <a:cubicBezTo>
                    <a:pt x="794" y="601"/>
                    <a:pt x="793" y="601"/>
                    <a:pt x="791" y="601"/>
                  </a:cubicBezTo>
                  <a:cubicBezTo>
                    <a:pt x="786" y="601"/>
                    <a:pt x="786" y="601"/>
                    <a:pt x="786" y="601"/>
                  </a:cubicBezTo>
                  <a:lnTo>
                    <a:pt x="786" y="607"/>
                  </a:lnTo>
                  <a:close/>
                  <a:moveTo>
                    <a:pt x="791" y="589"/>
                  </a:moveTo>
                  <a:cubicBezTo>
                    <a:pt x="781" y="589"/>
                    <a:pt x="772" y="597"/>
                    <a:pt x="772" y="608"/>
                  </a:cubicBezTo>
                  <a:cubicBezTo>
                    <a:pt x="772" y="618"/>
                    <a:pt x="781" y="627"/>
                    <a:pt x="791" y="627"/>
                  </a:cubicBezTo>
                  <a:cubicBezTo>
                    <a:pt x="802" y="627"/>
                    <a:pt x="810" y="618"/>
                    <a:pt x="810" y="608"/>
                  </a:cubicBezTo>
                  <a:cubicBezTo>
                    <a:pt x="810" y="597"/>
                    <a:pt x="802" y="589"/>
                    <a:pt x="791" y="589"/>
                  </a:cubicBezTo>
                  <a:close/>
                  <a:moveTo>
                    <a:pt x="791" y="593"/>
                  </a:moveTo>
                  <a:cubicBezTo>
                    <a:pt x="800" y="593"/>
                    <a:pt x="806" y="599"/>
                    <a:pt x="806" y="608"/>
                  </a:cubicBezTo>
                  <a:cubicBezTo>
                    <a:pt x="806" y="616"/>
                    <a:pt x="800" y="623"/>
                    <a:pt x="791" y="623"/>
                  </a:cubicBezTo>
                  <a:cubicBezTo>
                    <a:pt x="783" y="623"/>
                    <a:pt x="776" y="616"/>
                    <a:pt x="776" y="608"/>
                  </a:cubicBezTo>
                  <a:cubicBezTo>
                    <a:pt x="776" y="599"/>
                    <a:pt x="783" y="593"/>
                    <a:pt x="791" y="593"/>
                  </a:cubicBezTo>
                  <a:close/>
                  <a:moveTo>
                    <a:pt x="504" y="712"/>
                  </a:moveTo>
                  <a:cubicBezTo>
                    <a:pt x="504" y="711"/>
                    <a:pt x="529" y="673"/>
                    <a:pt x="559" y="632"/>
                  </a:cubicBezTo>
                  <a:cubicBezTo>
                    <a:pt x="569" y="617"/>
                    <a:pt x="573" y="608"/>
                    <a:pt x="574" y="597"/>
                  </a:cubicBezTo>
                  <a:cubicBezTo>
                    <a:pt x="574" y="588"/>
                    <a:pt x="578" y="571"/>
                    <a:pt x="582" y="558"/>
                  </a:cubicBezTo>
                  <a:cubicBezTo>
                    <a:pt x="586" y="545"/>
                    <a:pt x="588" y="534"/>
                    <a:pt x="587" y="533"/>
                  </a:cubicBezTo>
                  <a:cubicBezTo>
                    <a:pt x="586" y="532"/>
                    <a:pt x="579" y="534"/>
                    <a:pt x="572" y="536"/>
                  </a:cubicBezTo>
                  <a:cubicBezTo>
                    <a:pt x="555" y="542"/>
                    <a:pt x="544" y="542"/>
                    <a:pt x="525" y="537"/>
                  </a:cubicBezTo>
                  <a:cubicBezTo>
                    <a:pt x="514" y="534"/>
                    <a:pt x="509" y="534"/>
                    <a:pt x="497" y="539"/>
                  </a:cubicBezTo>
                  <a:cubicBezTo>
                    <a:pt x="484" y="544"/>
                    <a:pt x="482" y="544"/>
                    <a:pt x="469" y="539"/>
                  </a:cubicBezTo>
                  <a:cubicBezTo>
                    <a:pt x="457" y="534"/>
                    <a:pt x="454" y="534"/>
                    <a:pt x="424" y="539"/>
                  </a:cubicBezTo>
                  <a:cubicBezTo>
                    <a:pt x="368" y="549"/>
                    <a:pt x="349" y="544"/>
                    <a:pt x="312" y="505"/>
                  </a:cubicBezTo>
                  <a:cubicBezTo>
                    <a:pt x="289" y="481"/>
                    <a:pt x="280" y="476"/>
                    <a:pt x="275" y="483"/>
                  </a:cubicBezTo>
                  <a:cubicBezTo>
                    <a:pt x="274" y="485"/>
                    <a:pt x="270" y="487"/>
                    <a:pt x="266" y="487"/>
                  </a:cubicBezTo>
                  <a:cubicBezTo>
                    <a:pt x="261" y="487"/>
                    <a:pt x="256" y="482"/>
                    <a:pt x="248" y="471"/>
                  </a:cubicBezTo>
                  <a:cubicBezTo>
                    <a:pt x="243" y="462"/>
                    <a:pt x="234" y="452"/>
                    <a:pt x="229" y="448"/>
                  </a:cubicBezTo>
                  <a:cubicBezTo>
                    <a:pt x="202" y="429"/>
                    <a:pt x="172" y="443"/>
                    <a:pt x="172" y="474"/>
                  </a:cubicBezTo>
                  <a:cubicBezTo>
                    <a:pt x="172" y="487"/>
                    <a:pt x="198" y="527"/>
                    <a:pt x="211" y="533"/>
                  </a:cubicBezTo>
                  <a:cubicBezTo>
                    <a:pt x="228" y="542"/>
                    <a:pt x="218" y="556"/>
                    <a:pt x="196" y="553"/>
                  </a:cubicBezTo>
                  <a:cubicBezTo>
                    <a:pt x="185" y="551"/>
                    <a:pt x="180" y="548"/>
                    <a:pt x="165" y="532"/>
                  </a:cubicBezTo>
                  <a:cubicBezTo>
                    <a:pt x="149" y="514"/>
                    <a:pt x="146" y="512"/>
                    <a:pt x="134" y="512"/>
                  </a:cubicBezTo>
                  <a:cubicBezTo>
                    <a:pt x="128" y="512"/>
                    <a:pt x="116" y="515"/>
                    <a:pt x="109" y="518"/>
                  </a:cubicBezTo>
                  <a:cubicBezTo>
                    <a:pt x="90" y="527"/>
                    <a:pt x="66" y="531"/>
                    <a:pt x="41" y="531"/>
                  </a:cubicBezTo>
                  <a:cubicBezTo>
                    <a:pt x="19" y="531"/>
                    <a:pt x="19" y="531"/>
                    <a:pt x="19" y="531"/>
                  </a:cubicBezTo>
                  <a:cubicBezTo>
                    <a:pt x="14" y="513"/>
                    <a:pt x="14" y="513"/>
                    <a:pt x="14" y="513"/>
                  </a:cubicBezTo>
                  <a:cubicBezTo>
                    <a:pt x="2" y="471"/>
                    <a:pt x="0" y="455"/>
                    <a:pt x="0" y="403"/>
                  </a:cubicBezTo>
                  <a:cubicBezTo>
                    <a:pt x="0" y="364"/>
                    <a:pt x="2" y="344"/>
                    <a:pt x="6" y="323"/>
                  </a:cubicBezTo>
                  <a:cubicBezTo>
                    <a:pt x="30" y="214"/>
                    <a:pt x="91" y="125"/>
                    <a:pt x="183" y="66"/>
                  </a:cubicBezTo>
                  <a:cubicBezTo>
                    <a:pt x="228" y="36"/>
                    <a:pt x="269" y="19"/>
                    <a:pt x="322" y="8"/>
                  </a:cubicBezTo>
                  <a:cubicBezTo>
                    <a:pt x="360" y="0"/>
                    <a:pt x="444" y="0"/>
                    <a:pt x="481" y="8"/>
                  </a:cubicBezTo>
                  <a:cubicBezTo>
                    <a:pt x="606" y="34"/>
                    <a:pt x="710" y="113"/>
                    <a:pt x="763" y="223"/>
                  </a:cubicBezTo>
                  <a:cubicBezTo>
                    <a:pt x="794" y="284"/>
                    <a:pt x="805" y="334"/>
                    <a:pt x="805" y="403"/>
                  </a:cubicBezTo>
                  <a:cubicBezTo>
                    <a:pt x="805" y="472"/>
                    <a:pt x="794" y="522"/>
                    <a:pt x="765" y="581"/>
                  </a:cubicBezTo>
                  <a:cubicBezTo>
                    <a:pt x="744" y="624"/>
                    <a:pt x="747" y="622"/>
                    <a:pt x="717" y="618"/>
                  </a:cubicBezTo>
                  <a:cubicBezTo>
                    <a:pt x="690" y="614"/>
                    <a:pt x="654" y="617"/>
                    <a:pt x="631" y="625"/>
                  </a:cubicBezTo>
                  <a:cubicBezTo>
                    <a:pt x="620" y="628"/>
                    <a:pt x="618" y="631"/>
                    <a:pt x="616" y="638"/>
                  </a:cubicBezTo>
                  <a:cubicBezTo>
                    <a:pt x="615" y="647"/>
                    <a:pt x="612" y="649"/>
                    <a:pt x="596" y="655"/>
                  </a:cubicBezTo>
                  <a:cubicBezTo>
                    <a:pt x="582" y="661"/>
                    <a:pt x="571" y="668"/>
                    <a:pt x="556" y="683"/>
                  </a:cubicBezTo>
                  <a:cubicBezTo>
                    <a:pt x="544" y="694"/>
                    <a:pt x="532" y="705"/>
                    <a:pt x="528" y="707"/>
                  </a:cubicBezTo>
                  <a:cubicBezTo>
                    <a:pt x="520" y="711"/>
                    <a:pt x="504" y="714"/>
                    <a:pt x="504" y="712"/>
                  </a:cubicBezTo>
                  <a:close/>
                  <a:moveTo>
                    <a:pt x="581" y="504"/>
                  </a:moveTo>
                  <a:cubicBezTo>
                    <a:pt x="652" y="494"/>
                    <a:pt x="702" y="464"/>
                    <a:pt x="722" y="421"/>
                  </a:cubicBezTo>
                  <a:cubicBezTo>
                    <a:pt x="740" y="384"/>
                    <a:pt x="732" y="350"/>
                    <a:pt x="701" y="326"/>
                  </a:cubicBezTo>
                  <a:cubicBezTo>
                    <a:pt x="686" y="315"/>
                    <a:pt x="647" y="298"/>
                    <a:pt x="636" y="298"/>
                  </a:cubicBezTo>
                  <a:cubicBezTo>
                    <a:pt x="633" y="298"/>
                    <a:pt x="628" y="304"/>
                    <a:pt x="623" y="311"/>
                  </a:cubicBezTo>
                  <a:cubicBezTo>
                    <a:pt x="617" y="323"/>
                    <a:pt x="599" y="339"/>
                    <a:pt x="593" y="339"/>
                  </a:cubicBezTo>
                  <a:cubicBezTo>
                    <a:pt x="592" y="339"/>
                    <a:pt x="595" y="331"/>
                    <a:pt x="600" y="321"/>
                  </a:cubicBezTo>
                  <a:cubicBezTo>
                    <a:pt x="606" y="311"/>
                    <a:pt x="610" y="299"/>
                    <a:pt x="610" y="292"/>
                  </a:cubicBezTo>
                  <a:cubicBezTo>
                    <a:pt x="610" y="261"/>
                    <a:pt x="576" y="170"/>
                    <a:pt x="550" y="128"/>
                  </a:cubicBezTo>
                  <a:cubicBezTo>
                    <a:pt x="537" y="109"/>
                    <a:pt x="531" y="102"/>
                    <a:pt x="517" y="95"/>
                  </a:cubicBezTo>
                  <a:cubicBezTo>
                    <a:pt x="493" y="82"/>
                    <a:pt x="464" y="80"/>
                    <a:pt x="427" y="90"/>
                  </a:cubicBezTo>
                  <a:cubicBezTo>
                    <a:pt x="404" y="96"/>
                    <a:pt x="394" y="97"/>
                    <a:pt x="372" y="95"/>
                  </a:cubicBezTo>
                  <a:cubicBezTo>
                    <a:pt x="285" y="89"/>
                    <a:pt x="289" y="89"/>
                    <a:pt x="274" y="96"/>
                  </a:cubicBezTo>
                  <a:cubicBezTo>
                    <a:pt x="256" y="105"/>
                    <a:pt x="250" y="116"/>
                    <a:pt x="239" y="163"/>
                  </a:cubicBezTo>
                  <a:cubicBezTo>
                    <a:pt x="227" y="214"/>
                    <a:pt x="226" y="230"/>
                    <a:pt x="237" y="243"/>
                  </a:cubicBezTo>
                  <a:cubicBezTo>
                    <a:pt x="249" y="257"/>
                    <a:pt x="285" y="274"/>
                    <a:pt x="322" y="282"/>
                  </a:cubicBezTo>
                  <a:cubicBezTo>
                    <a:pt x="366" y="292"/>
                    <a:pt x="395" y="301"/>
                    <a:pt x="404" y="306"/>
                  </a:cubicBezTo>
                  <a:cubicBezTo>
                    <a:pt x="408" y="309"/>
                    <a:pt x="413" y="316"/>
                    <a:pt x="415" y="321"/>
                  </a:cubicBezTo>
                  <a:cubicBezTo>
                    <a:pt x="424" y="346"/>
                    <a:pt x="429" y="356"/>
                    <a:pt x="434" y="361"/>
                  </a:cubicBezTo>
                  <a:cubicBezTo>
                    <a:pt x="438" y="364"/>
                    <a:pt x="440" y="368"/>
                    <a:pt x="440" y="370"/>
                  </a:cubicBezTo>
                  <a:cubicBezTo>
                    <a:pt x="440" y="393"/>
                    <a:pt x="275" y="342"/>
                    <a:pt x="232" y="305"/>
                  </a:cubicBezTo>
                  <a:cubicBezTo>
                    <a:pt x="214" y="289"/>
                    <a:pt x="209" y="278"/>
                    <a:pt x="211" y="259"/>
                  </a:cubicBezTo>
                  <a:cubicBezTo>
                    <a:pt x="213" y="243"/>
                    <a:pt x="213" y="243"/>
                    <a:pt x="213" y="243"/>
                  </a:cubicBezTo>
                  <a:cubicBezTo>
                    <a:pt x="171" y="244"/>
                    <a:pt x="171" y="244"/>
                    <a:pt x="171" y="244"/>
                  </a:cubicBezTo>
                  <a:cubicBezTo>
                    <a:pt x="135" y="245"/>
                    <a:pt x="126" y="247"/>
                    <a:pt x="113" y="253"/>
                  </a:cubicBezTo>
                  <a:cubicBezTo>
                    <a:pt x="69" y="274"/>
                    <a:pt x="71" y="310"/>
                    <a:pt x="119" y="355"/>
                  </a:cubicBezTo>
                  <a:cubicBezTo>
                    <a:pt x="189" y="422"/>
                    <a:pt x="334" y="487"/>
                    <a:pt x="448" y="504"/>
                  </a:cubicBezTo>
                  <a:cubicBezTo>
                    <a:pt x="487" y="510"/>
                    <a:pt x="544" y="510"/>
                    <a:pt x="581" y="504"/>
                  </a:cubicBezTo>
                  <a:cubicBezTo>
                    <a:pt x="581" y="504"/>
                    <a:pt x="581" y="504"/>
                    <a:pt x="581" y="504"/>
                  </a:cubicBezTo>
                  <a:close/>
                  <a:moveTo>
                    <a:pt x="282" y="195"/>
                  </a:moveTo>
                  <a:cubicBezTo>
                    <a:pt x="271" y="183"/>
                    <a:pt x="266" y="177"/>
                    <a:pt x="266" y="170"/>
                  </a:cubicBezTo>
                  <a:cubicBezTo>
                    <a:pt x="266" y="154"/>
                    <a:pt x="278" y="146"/>
                    <a:pt x="287" y="155"/>
                  </a:cubicBezTo>
                  <a:cubicBezTo>
                    <a:pt x="301" y="169"/>
                    <a:pt x="306" y="170"/>
                    <a:pt x="338" y="168"/>
                  </a:cubicBezTo>
                  <a:cubicBezTo>
                    <a:pt x="371" y="166"/>
                    <a:pt x="390" y="169"/>
                    <a:pt x="394" y="179"/>
                  </a:cubicBezTo>
                  <a:cubicBezTo>
                    <a:pt x="397" y="187"/>
                    <a:pt x="391" y="190"/>
                    <a:pt x="363" y="193"/>
                  </a:cubicBezTo>
                  <a:cubicBezTo>
                    <a:pt x="333" y="196"/>
                    <a:pt x="318" y="200"/>
                    <a:pt x="312" y="207"/>
                  </a:cubicBezTo>
                  <a:cubicBezTo>
                    <a:pt x="306" y="215"/>
                    <a:pt x="299" y="212"/>
                    <a:pt x="282" y="195"/>
                  </a:cubicBezTo>
                  <a:close/>
                  <a:moveTo>
                    <a:pt x="462" y="145"/>
                  </a:moveTo>
                  <a:cubicBezTo>
                    <a:pt x="447" y="144"/>
                    <a:pt x="446" y="140"/>
                    <a:pt x="460" y="136"/>
                  </a:cubicBezTo>
                  <a:cubicBezTo>
                    <a:pt x="472" y="132"/>
                    <a:pt x="479" y="123"/>
                    <a:pt x="473" y="119"/>
                  </a:cubicBezTo>
                  <a:cubicBezTo>
                    <a:pt x="465" y="114"/>
                    <a:pt x="441" y="112"/>
                    <a:pt x="430" y="114"/>
                  </a:cubicBezTo>
                  <a:cubicBezTo>
                    <a:pt x="424" y="115"/>
                    <a:pt x="421" y="115"/>
                    <a:pt x="422" y="113"/>
                  </a:cubicBezTo>
                  <a:cubicBezTo>
                    <a:pt x="426" y="107"/>
                    <a:pt x="460" y="102"/>
                    <a:pt x="479" y="104"/>
                  </a:cubicBezTo>
                  <a:cubicBezTo>
                    <a:pt x="499" y="105"/>
                    <a:pt x="515" y="112"/>
                    <a:pt x="518" y="121"/>
                  </a:cubicBezTo>
                  <a:cubicBezTo>
                    <a:pt x="524" y="135"/>
                    <a:pt x="494" y="147"/>
                    <a:pt x="462" y="145"/>
                  </a:cubicBezTo>
                  <a:close/>
                  <a:moveTo>
                    <a:pt x="451" y="615"/>
                  </a:moveTo>
                  <a:cubicBezTo>
                    <a:pt x="445" y="611"/>
                    <a:pt x="437" y="608"/>
                    <a:pt x="432" y="608"/>
                  </a:cubicBezTo>
                  <a:cubicBezTo>
                    <a:pt x="423" y="608"/>
                    <a:pt x="419" y="601"/>
                    <a:pt x="424" y="594"/>
                  </a:cubicBezTo>
                  <a:cubicBezTo>
                    <a:pt x="429" y="588"/>
                    <a:pt x="446" y="588"/>
                    <a:pt x="456" y="594"/>
                  </a:cubicBezTo>
                  <a:cubicBezTo>
                    <a:pt x="468" y="600"/>
                    <a:pt x="477" y="600"/>
                    <a:pt x="483" y="592"/>
                  </a:cubicBezTo>
                  <a:cubicBezTo>
                    <a:pt x="491" y="584"/>
                    <a:pt x="495" y="584"/>
                    <a:pt x="495" y="594"/>
                  </a:cubicBezTo>
                  <a:cubicBezTo>
                    <a:pt x="495" y="604"/>
                    <a:pt x="479" y="621"/>
                    <a:pt x="469" y="621"/>
                  </a:cubicBezTo>
                  <a:cubicBezTo>
                    <a:pt x="464" y="621"/>
                    <a:pt x="456" y="618"/>
                    <a:pt x="451" y="615"/>
                  </a:cubicBezTo>
                  <a:cubicBezTo>
                    <a:pt x="451" y="615"/>
                    <a:pt x="451" y="615"/>
                    <a:pt x="451" y="615"/>
                  </a:cubicBezTo>
                  <a:close/>
                  <a:moveTo>
                    <a:pt x="451" y="615"/>
                  </a:moveTo>
                  <a:cubicBezTo>
                    <a:pt x="451" y="615"/>
                    <a:pt x="451" y="615"/>
                    <a:pt x="451" y="61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3" name="Freeform 20"/>
            <p:cNvSpPr>
              <a:spLocks noEditPoints="1"/>
            </p:cNvSpPr>
            <p:nvPr/>
          </p:nvSpPr>
          <p:spPr bwMode="auto">
            <a:xfrm>
              <a:off x="5453776" y="-1333178"/>
              <a:ext cx="2076452" cy="568326"/>
            </a:xfrm>
            <a:custGeom>
              <a:avLst/>
              <a:gdLst>
                <a:gd name="T0" fmla="*/ 1480 w 1499"/>
                <a:gd name="T1" fmla="*/ 382 h 410"/>
                <a:gd name="T2" fmla="*/ 1487 w 1499"/>
                <a:gd name="T3" fmla="*/ 387 h 410"/>
                <a:gd name="T4" fmla="*/ 1483 w 1499"/>
                <a:gd name="T5" fmla="*/ 393 h 410"/>
                <a:gd name="T6" fmla="*/ 1485 w 1499"/>
                <a:gd name="T7" fmla="*/ 400 h 410"/>
                <a:gd name="T8" fmla="*/ 1480 w 1499"/>
                <a:gd name="T9" fmla="*/ 393 h 410"/>
                <a:gd name="T10" fmla="*/ 1475 w 1499"/>
                <a:gd name="T11" fmla="*/ 392 h 410"/>
                <a:gd name="T12" fmla="*/ 1475 w 1499"/>
                <a:gd name="T13" fmla="*/ 390 h 410"/>
                <a:gd name="T14" fmla="*/ 1484 w 1499"/>
                <a:gd name="T15" fmla="*/ 389 h 410"/>
                <a:gd name="T16" fmla="*/ 1480 w 1499"/>
                <a:gd name="T17" fmla="*/ 384 h 410"/>
                <a:gd name="T18" fmla="*/ 1480 w 1499"/>
                <a:gd name="T19" fmla="*/ 372 h 410"/>
                <a:gd name="T20" fmla="*/ 1499 w 1499"/>
                <a:gd name="T21" fmla="*/ 391 h 410"/>
                <a:gd name="T22" fmla="*/ 1495 w 1499"/>
                <a:gd name="T23" fmla="*/ 391 h 410"/>
                <a:gd name="T24" fmla="*/ 1480 w 1499"/>
                <a:gd name="T25" fmla="*/ 376 h 410"/>
                <a:gd name="T26" fmla="*/ 667 w 1499"/>
                <a:gd name="T27" fmla="*/ 360 h 410"/>
                <a:gd name="T28" fmla="*/ 730 w 1499"/>
                <a:gd name="T29" fmla="*/ 18 h 410"/>
                <a:gd name="T30" fmla="*/ 645 w 1499"/>
                <a:gd name="T31" fmla="*/ 139 h 410"/>
                <a:gd name="T32" fmla="*/ 464 w 1499"/>
                <a:gd name="T33" fmla="*/ 319 h 410"/>
                <a:gd name="T34" fmla="*/ 598 w 1499"/>
                <a:gd name="T35" fmla="*/ 405 h 410"/>
                <a:gd name="T36" fmla="*/ 531 w 1499"/>
                <a:gd name="T37" fmla="*/ 269 h 410"/>
                <a:gd name="T38" fmla="*/ 652 w 1499"/>
                <a:gd name="T39" fmla="*/ 315 h 410"/>
                <a:gd name="T40" fmla="*/ 1158 w 1499"/>
                <a:gd name="T41" fmla="*/ 405 h 410"/>
                <a:gd name="T42" fmla="*/ 1226 w 1499"/>
                <a:gd name="T43" fmla="*/ 384 h 410"/>
                <a:gd name="T44" fmla="*/ 1252 w 1499"/>
                <a:gd name="T45" fmla="*/ 403 h 410"/>
                <a:gd name="T46" fmla="*/ 1199 w 1499"/>
                <a:gd name="T47" fmla="*/ 130 h 410"/>
                <a:gd name="T48" fmla="*/ 1083 w 1499"/>
                <a:gd name="T49" fmla="*/ 166 h 410"/>
                <a:gd name="T50" fmla="*/ 1221 w 1499"/>
                <a:gd name="T51" fmla="*/ 218 h 410"/>
                <a:gd name="T52" fmla="*/ 1081 w 1499"/>
                <a:gd name="T53" fmla="*/ 271 h 410"/>
                <a:gd name="T54" fmla="*/ 1158 w 1499"/>
                <a:gd name="T55" fmla="*/ 405 h 410"/>
                <a:gd name="T56" fmla="*/ 1087 w 1499"/>
                <a:gd name="T57" fmla="*/ 334 h 410"/>
                <a:gd name="T58" fmla="*/ 1221 w 1499"/>
                <a:gd name="T59" fmla="*/ 255 h 410"/>
                <a:gd name="T60" fmla="*/ 1147 w 1499"/>
                <a:gd name="T61" fmla="*/ 383 h 410"/>
                <a:gd name="T62" fmla="*/ 1431 w 1499"/>
                <a:gd name="T63" fmla="*/ 402 h 410"/>
                <a:gd name="T64" fmla="*/ 1409 w 1499"/>
                <a:gd name="T65" fmla="*/ 382 h 410"/>
                <a:gd name="T66" fmla="*/ 1359 w 1499"/>
                <a:gd name="T67" fmla="*/ 150 h 410"/>
                <a:gd name="T68" fmla="*/ 1436 w 1499"/>
                <a:gd name="T69" fmla="*/ 139 h 410"/>
                <a:gd name="T70" fmla="*/ 1359 w 1499"/>
                <a:gd name="T71" fmla="*/ 127 h 410"/>
                <a:gd name="T72" fmla="*/ 1342 w 1499"/>
                <a:gd name="T73" fmla="*/ 74 h 410"/>
                <a:gd name="T74" fmla="*/ 1330 w 1499"/>
                <a:gd name="T75" fmla="*/ 127 h 410"/>
                <a:gd name="T76" fmla="*/ 1283 w 1499"/>
                <a:gd name="T77" fmla="*/ 139 h 410"/>
                <a:gd name="T78" fmla="*/ 1330 w 1499"/>
                <a:gd name="T79" fmla="*/ 150 h 410"/>
                <a:gd name="T80" fmla="*/ 1372 w 1499"/>
                <a:gd name="T81" fmla="*/ 404 h 410"/>
                <a:gd name="T82" fmla="*/ 414 w 1499"/>
                <a:gd name="T83" fmla="*/ 390 h 410"/>
                <a:gd name="T84" fmla="*/ 382 w 1499"/>
                <a:gd name="T85" fmla="*/ 346 h 410"/>
                <a:gd name="T86" fmla="*/ 243 w 1499"/>
                <a:gd name="T87" fmla="*/ 295 h 410"/>
                <a:gd name="T88" fmla="*/ 426 w 1499"/>
                <a:gd name="T89" fmla="*/ 283 h 410"/>
                <a:gd name="T90" fmla="*/ 302 w 1499"/>
                <a:gd name="T91" fmla="*/ 119 h 410"/>
                <a:gd name="T92" fmla="*/ 263 w 1499"/>
                <a:gd name="T93" fmla="*/ 400 h 410"/>
                <a:gd name="T94" fmla="*/ 242 w 1499"/>
                <a:gd name="T95" fmla="*/ 227 h 410"/>
                <a:gd name="T96" fmla="*/ 361 w 1499"/>
                <a:gd name="T97" fmla="*/ 222 h 410"/>
                <a:gd name="T98" fmla="*/ 242 w 1499"/>
                <a:gd name="T99" fmla="*/ 227 h 410"/>
                <a:gd name="T100" fmla="*/ 138 w 1499"/>
                <a:gd name="T101" fmla="*/ 185 h 410"/>
                <a:gd name="T102" fmla="*/ 156 w 1499"/>
                <a:gd name="T103" fmla="*/ 117 h 410"/>
                <a:gd name="T104" fmla="*/ 63 w 1499"/>
                <a:gd name="T105" fmla="*/ 177 h 410"/>
                <a:gd name="T106" fmla="*/ 59 w 1499"/>
                <a:gd name="T107" fmla="*/ 124 h 410"/>
                <a:gd name="T108" fmla="*/ 0 w 1499"/>
                <a:gd name="T109" fmla="*/ 405 h 410"/>
                <a:gd name="T110" fmla="*/ 73 w 1499"/>
                <a:gd name="T111" fmla="*/ 315 h 410"/>
                <a:gd name="T112" fmla="*/ 903 w 1499"/>
                <a:gd name="T113" fmla="*/ 147 h 410"/>
                <a:gd name="T114" fmla="*/ 981 w 1499"/>
                <a:gd name="T115" fmla="*/ 403 h 410"/>
                <a:gd name="T116" fmla="*/ 1001 w 1499"/>
                <a:gd name="T117" fmla="*/ 188 h 410"/>
                <a:gd name="T118" fmla="*/ 793 w 1499"/>
                <a:gd name="T119" fmla="*/ 34 h 410"/>
                <a:gd name="T120" fmla="*/ 821 w 1499"/>
                <a:gd name="T121" fmla="*/ 303 h 410"/>
                <a:gd name="T122" fmla="*/ 821 w 1499"/>
                <a:gd name="T123"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9" h="410">
                  <a:moveTo>
                    <a:pt x="1472" y="400"/>
                  </a:moveTo>
                  <a:cubicBezTo>
                    <a:pt x="1472" y="382"/>
                    <a:pt x="1472" y="382"/>
                    <a:pt x="1472" y="382"/>
                  </a:cubicBezTo>
                  <a:cubicBezTo>
                    <a:pt x="1480" y="382"/>
                    <a:pt x="1480" y="382"/>
                    <a:pt x="1480" y="382"/>
                  </a:cubicBezTo>
                  <a:cubicBezTo>
                    <a:pt x="1482" y="382"/>
                    <a:pt x="1483" y="382"/>
                    <a:pt x="1484" y="382"/>
                  </a:cubicBezTo>
                  <a:cubicBezTo>
                    <a:pt x="1485" y="383"/>
                    <a:pt x="1486" y="383"/>
                    <a:pt x="1486" y="384"/>
                  </a:cubicBezTo>
                  <a:cubicBezTo>
                    <a:pt x="1487" y="385"/>
                    <a:pt x="1487" y="386"/>
                    <a:pt x="1487" y="387"/>
                  </a:cubicBezTo>
                  <a:cubicBezTo>
                    <a:pt x="1487" y="388"/>
                    <a:pt x="1486" y="389"/>
                    <a:pt x="1486" y="390"/>
                  </a:cubicBezTo>
                  <a:cubicBezTo>
                    <a:pt x="1485" y="391"/>
                    <a:pt x="1483" y="392"/>
                    <a:pt x="1482" y="392"/>
                  </a:cubicBezTo>
                  <a:cubicBezTo>
                    <a:pt x="1482" y="392"/>
                    <a:pt x="1483" y="393"/>
                    <a:pt x="1483" y="393"/>
                  </a:cubicBezTo>
                  <a:cubicBezTo>
                    <a:pt x="1484" y="393"/>
                    <a:pt x="1485" y="394"/>
                    <a:pt x="1485" y="395"/>
                  </a:cubicBezTo>
                  <a:cubicBezTo>
                    <a:pt x="1488" y="400"/>
                    <a:pt x="1488" y="400"/>
                    <a:pt x="1488" y="400"/>
                  </a:cubicBezTo>
                  <a:cubicBezTo>
                    <a:pt x="1485" y="400"/>
                    <a:pt x="1485" y="400"/>
                    <a:pt x="1485" y="400"/>
                  </a:cubicBezTo>
                  <a:cubicBezTo>
                    <a:pt x="1483" y="396"/>
                    <a:pt x="1483" y="396"/>
                    <a:pt x="1483" y="396"/>
                  </a:cubicBezTo>
                  <a:cubicBezTo>
                    <a:pt x="1482" y="395"/>
                    <a:pt x="1482" y="394"/>
                    <a:pt x="1481" y="394"/>
                  </a:cubicBezTo>
                  <a:cubicBezTo>
                    <a:pt x="1481" y="393"/>
                    <a:pt x="1480" y="393"/>
                    <a:pt x="1480" y="393"/>
                  </a:cubicBezTo>
                  <a:cubicBezTo>
                    <a:pt x="1480" y="392"/>
                    <a:pt x="1479" y="392"/>
                    <a:pt x="1479" y="392"/>
                  </a:cubicBezTo>
                  <a:cubicBezTo>
                    <a:pt x="1479" y="392"/>
                    <a:pt x="1478" y="392"/>
                    <a:pt x="1477" y="392"/>
                  </a:cubicBezTo>
                  <a:cubicBezTo>
                    <a:pt x="1475" y="392"/>
                    <a:pt x="1475" y="392"/>
                    <a:pt x="1475" y="392"/>
                  </a:cubicBezTo>
                  <a:cubicBezTo>
                    <a:pt x="1475" y="400"/>
                    <a:pt x="1475" y="400"/>
                    <a:pt x="1475" y="400"/>
                  </a:cubicBezTo>
                  <a:cubicBezTo>
                    <a:pt x="1472" y="400"/>
                    <a:pt x="1472" y="400"/>
                    <a:pt x="1472" y="400"/>
                  </a:cubicBezTo>
                  <a:close/>
                  <a:moveTo>
                    <a:pt x="1475" y="390"/>
                  </a:moveTo>
                  <a:cubicBezTo>
                    <a:pt x="1480" y="390"/>
                    <a:pt x="1480" y="390"/>
                    <a:pt x="1480" y="390"/>
                  </a:cubicBezTo>
                  <a:cubicBezTo>
                    <a:pt x="1481" y="390"/>
                    <a:pt x="1482" y="390"/>
                    <a:pt x="1482" y="390"/>
                  </a:cubicBezTo>
                  <a:cubicBezTo>
                    <a:pt x="1483" y="389"/>
                    <a:pt x="1484" y="389"/>
                    <a:pt x="1484" y="389"/>
                  </a:cubicBezTo>
                  <a:cubicBezTo>
                    <a:pt x="1484" y="388"/>
                    <a:pt x="1484" y="388"/>
                    <a:pt x="1484" y="387"/>
                  </a:cubicBezTo>
                  <a:cubicBezTo>
                    <a:pt x="1484" y="386"/>
                    <a:pt x="1484" y="385"/>
                    <a:pt x="1483" y="385"/>
                  </a:cubicBezTo>
                  <a:cubicBezTo>
                    <a:pt x="1483" y="384"/>
                    <a:pt x="1482" y="384"/>
                    <a:pt x="1480" y="384"/>
                  </a:cubicBezTo>
                  <a:cubicBezTo>
                    <a:pt x="1475" y="384"/>
                    <a:pt x="1475" y="384"/>
                    <a:pt x="1475" y="384"/>
                  </a:cubicBezTo>
                  <a:cubicBezTo>
                    <a:pt x="1475" y="390"/>
                    <a:pt x="1475" y="390"/>
                    <a:pt x="1475" y="390"/>
                  </a:cubicBezTo>
                  <a:close/>
                  <a:moveTo>
                    <a:pt x="1480" y="372"/>
                  </a:moveTo>
                  <a:cubicBezTo>
                    <a:pt x="1470" y="372"/>
                    <a:pt x="1461" y="381"/>
                    <a:pt x="1461" y="391"/>
                  </a:cubicBezTo>
                  <a:cubicBezTo>
                    <a:pt x="1461" y="402"/>
                    <a:pt x="1470" y="410"/>
                    <a:pt x="1480" y="410"/>
                  </a:cubicBezTo>
                  <a:cubicBezTo>
                    <a:pt x="1491" y="410"/>
                    <a:pt x="1499" y="402"/>
                    <a:pt x="1499" y="391"/>
                  </a:cubicBezTo>
                  <a:cubicBezTo>
                    <a:pt x="1499" y="381"/>
                    <a:pt x="1491" y="372"/>
                    <a:pt x="1480" y="372"/>
                  </a:cubicBezTo>
                  <a:close/>
                  <a:moveTo>
                    <a:pt x="1480" y="376"/>
                  </a:moveTo>
                  <a:cubicBezTo>
                    <a:pt x="1489" y="376"/>
                    <a:pt x="1495" y="383"/>
                    <a:pt x="1495" y="391"/>
                  </a:cubicBezTo>
                  <a:cubicBezTo>
                    <a:pt x="1495" y="399"/>
                    <a:pt x="1489" y="406"/>
                    <a:pt x="1480" y="406"/>
                  </a:cubicBezTo>
                  <a:cubicBezTo>
                    <a:pt x="1472" y="406"/>
                    <a:pt x="1465" y="399"/>
                    <a:pt x="1465" y="391"/>
                  </a:cubicBezTo>
                  <a:cubicBezTo>
                    <a:pt x="1465" y="383"/>
                    <a:pt x="1472" y="376"/>
                    <a:pt x="1480" y="376"/>
                  </a:cubicBezTo>
                  <a:close/>
                  <a:moveTo>
                    <a:pt x="598" y="405"/>
                  </a:moveTo>
                  <a:cubicBezTo>
                    <a:pt x="622" y="400"/>
                    <a:pt x="637" y="392"/>
                    <a:pt x="653" y="375"/>
                  </a:cubicBezTo>
                  <a:cubicBezTo>
                    <a:pt x="667" y="360"/>
                    <a:pt x="667" y="360"/>
                    <a:pt x="667" y="360"/>
                  </a:cubicBezTo>
                  <a:cubicBezTo>
                    <a:pt x="667" y="404"/>
                    <a:pt x="667" y="404"/>
                    <a:pt x="667" y="404"/>
                  </a:cubicBezTo>
                  <a:cubicBezTo>
                    <a:pt x="732" y="404"/>
                    <a:pt x="732" y="404"/>
                    <a:pt x="732" y="404"/>
                  </a:cubicBezTo>
                  <a:cubicBezTo>
                    <a:pt x="730" y="18"/>
                    <a:pt x="730" y="18"/>
                    <a:pt x="730" y="18"/>
                  </a:cubicBezTo>
                  <a:cubicBezTo>
                    <a:pt x="661" y="0"/>
                    <a:pt x="661" y="0"/>
                    <a:pt x="661" y="0"/>
                  </a:cubicBezTo>
                  <a:cubicBezTo>
                    <a:pt x="658" y="150"/>
                    <a:pt x="658" y="150"/>
                    <a:pt x="658" y="150"/>
                  </a:cubicBezTo>
                  <a:cubicBezTo>
                    <a:pt x="645" y="139"/>
                    <a:pt x="645" y="139"/>
                    <a:pt x="645" y="139"/>
                  </a:cubicBezTo>
                  <a:cubicBezTo>
                    <a:pt x="638" y="133"/>
                    <a:pt x="625" y="126"/>
                    <a:pt x="614" y="123"/>
                  </a:cubicBezTo>
                  <a:cubicBezTo>
                    <a:pt x="551" y="105"/>
                    <a:pt x="490" y="139"/>
                    <a:pt x="466" y="206"/>
                  </a:cubicBezTo>
                  <a:cubicBezTo>
                    <a:pt x="456" y="232"/>
                    <a:pt x="455" y="293"/>
                    <a:pt x="464" y="319"/>
                  </a:cubicBezTo>
                  <a:cubicBezTo>
                    <a:pt x="479" y="364"/>
                    <a:pt x="512" y="396"/>
                    <a:pt x="552" y="406"/>
                  </a:cubicBezTo>
                  <a:cubicBezTo>
                    <a:pt x="569" y="410"/>
                    <a:pt x="579" y="410"/>
                    <a:pt x="598" y="405"/>
                  </a:cubicBezTo>
                  <a:cubicBezTo>
                    <a:pt x="598" y="405"/>
                    <a:pt x="598" y="405"/>
                    <a:pt x="598" y="405"/>
                  </a:cubicBezTo>
                  <a:close/>
                  <a:moveTo>
                    <a:pt x="577" y="348"/>
                  </a:moveTo>
                  <a:cubicBezTo>
                    <a:pt x="560" y="342"/>
                    <a:pt x="551" y="333"/>
                    <a:pt x="541" y="316"/>
                  </a:cubicBezTo>
                  <a:cubicBezTo>
                    <a:pt x="533" y="301"/>
                    <a:pt x="532" y="294"/>
                    <a:pt x="531" y="269"/>
                  </a:cubicBezTo>
                  <a:cubicBezTo>
                    <a:pt x="529" y="235"/>
                    <a:pt x="534" y="215"/>
                    <a:pt x="550" y="197"/>
                  </a:cubicBezTo>
                  <a:cubicBezTo>
                    <a:pt x="579" y="161"/>
                    <a:pt x="631" y="167"/>
                    <a:pt x="652" y="208"/>
                  </a:cubicBezTo>
                  <a:cubicBezTo>
                    <a:pt x="661" y="225"/>
                    <a:pt x="661" y="295"/>
                    <a:pt x="652" y="315"/>
                  </a:cubicBezTo>
                  <a:cubicBezTo>
                    <a:pt x="639" y="343"/>
                    <a:pt x="606" y="358"/>
                    <a:pt x="577" y="348"/>
                  </a:cubicBezTo>
                  <a:cubicBezTo>
                    <a:pt x="577" y="348"/>
                    <a:pt x="577" y="348"/>
                    <a:pt x="577" y="348"/>
                  </a:cubicBezTo>
                  <a:close/>
                  <a:moveTo>
                    <a:pt x="1158" y="405"/>
                  </a:moveTo>
                  <a:cubicBezTo>
                    <a:pt x="1181" y="401"/>
                    <a:pt x="1197" y="392"/>
                    <a:pt x="1212" y="377"/>
                  </a:cubicBezTo>
                  <a:cubicBezTo>
                    <a:pt x="1224" y="365"/>
                    <a:pt x="1224" y="365"/>
                    <a:pt x="1224" y="365"/>
                  </a:cubicBezTo>
                  <a:cubicBezTo>
                    <a:pt x="1226" y="384"/>
                    <a:pt x="1226" y="384"/>
                    <a:pt x="1226" y="384"/>
                  </a:cubicBezTo>
                  <a:cubicBezTo>
                    <a:pt x="1229" y="403"/>
                    <a:pt x="1229" y="403"/>
                    <a:pt x="1229" y="403"/>
                  </a:cubicBezTo>
                  <a:cubicBezTo>
                    <a:pt x="1240" y="403"/>
                    <a:pt x="1240" y="403"/>
                    <a:pt x="1240" y="403"/>
                  </a:cubicBezTo>
                  <a:cubicBezTo>
                    <a:pt x="1252" y="403"/>
                    <a:pt x="1252" y="403"/>
                    <a:pt x="1252" y="403"/>
                  </a:cubicBezTo>
                  <a:cubicBezTo>
                    <a:pt x="1251" y="307"/>
                    <a:pt x="1251" y="307"/>
                    <a:pt x="1251" y="307"/>
                  </a:cubicBezTo>
                  <a:cubicBezTo>
                    <a:pt x="1250" y="211"/>
                    <a:pt x="1248" y="186"/>
                    <a:pt x="1237" y="166"/>
                  </a:cubicBezTo>
                  <a:cubicBezTo>
                    <a:pt x="1230" y="151"/>
                    <a:pt x="1213" y="135"/>
                    <a:pt x="1199" y="130"/>
                  </a:cubicBezTo>
                  <a:cubicBezTo>
                    <a:pt x="1171" y="118"/>
                    <a:pt x="1127" y="120"/>
                    <a:pt x="1094" y="135"/>
                  </a:cubicBezTo>
                  <a:cubicBezTo>
                    <a:pt x="1076" y="144"/>
                    <a:pt x="1076" y="145"/>
                    <a:pt x="1080" y="158"/>
                  </a:cubicBezTo>
                  <a:cubicBezTo>
                    <a:pt x="1083" y="166"/>
                    <a:pt x="1083" y="166"/>
                    <a:pt x="1083" y="166"/>
                  </a:cubicBezTo>
                  <a:cubicBezTo>
                    <a:pt x="1102" y="157"/>
                    <a:pt x="1102" y="157"/>
                    <a:pt x="1102" y="157"/>
                  </a:cubicBezTo>
                  <a:cubicBezTo>
                    <a:pt x="1126" y="146"/>
                    <a:pt x="1161" y="144"/>
                    <a:pt x="1181" y="151"/>
                  </a:cubicBezTo>
                  <a:cubicBezTo>
                    <a:pt x="1207" y="161"/>
                    <a:pt x="1221" y="185"/>
                    <a:pt x="1221" y="218"/>
                  </a:cubicBezTo>
                  <a:cubicBezTo>
                    <a:pt x="1221" y="233"/>
                    <a:pt x="1221" y="233"/>
                    <a:pt x="1221" y="233"/>
                  </a:cubicBezTo>
                  <a:cubicBezTo>
                    <a:pt x="1201" y="233"/>
                    <a:pt x="1201" y="233"/>
                    <a:pt x="1201" y="233"/>
                  </a:cubicBezTo>
                  <a:cubicBezTo>
                    <a:pt x="1155" y="233"/>
                    <a:pt x="1103" y="250"/>
                    <a:pt x="1081" y="271"/>
                  </a:cubicBezTo>
                  <a:cubicBezTo>
                    <a:pt x="1064" y="289"/>
                    <a:pt x="1057" y="305"/>
                    <a:pt x="1057" y="331"/>
                  </a:cubicBezTo>
                  <a:cubicBezTo>
                    <a:pt x="1057" y="372"/>
                    <a:pt x="1078" y="397"/>
                    <a:pt x="1121" y="407"/>
                  </a:cubicBezTo>
                  <a:cubicBezTo>
                    <a:pt x="1132" y="409"/>
                    <a:pt x="1141" y="409"/>
                    <a:pt x="1158" y="405"/>
                  </a:cubicBezTo>
                  <a:cubicBezTo>
                    <a:pt x="1158" y="405"/>
                    <a:pt x="1158" y="405"/>
                    <a:pt x="1158" y="405"/>
                  </a:cubicBezTo>
                  <a:close/>
                  <a:moveTo>
                    <a:pt x="1113" y="378"/>
                  </a:moveTo>
                  <a:cubicBezTo>
                    <a:pt x="1095" y="368"/>
                    <a:pt x="1089" y="357"/>
                    <a:pt x="1087" y="334"/>
                  </a:cubicBezTo>
                  <a:cubicBezTo>
                    <a:pt x="1086" y="309"/>
                    <a:pt x="1090" y="298"/>
                    <a:pt x="1106" y="283"/>
                  </a:cubicBezTo>
                  <a:cubicBezTo>
                    <a:pt x="1122" y="269"/>
                    <a:pt x="1152" y="259"/>
                    <a:pt x="1191" y="257"/>
                  </a:cubicBezTo>
                  <a:cubicBezTo>
                    <a:pt x="1221" y="255"/>
                    <a:pt x="1221" y="255"/>
                    <a:pt x="1221" y="255"/>
                  </a:cubicBezTo>
                  <a:cubicBezTo>
                    <a:pt x="1221" y="291"/>
                    <a:pt x="1221" y="291"/>
                    <a:pt x="1221" y="291"/>
                  </a:cubicBezTo>
                  <a:cubicBezTo>
                    <a:pt x="1221" y="327"/>
                    <a:pt x="1221" y="328"/>
                    <a:pt x="1211" y="345"/>
                  </a:cubicBezTo>
                  <a:cubicBezTo>
                    <a:pt x="1196" y="370"/>
                    <a:pt x="1177" y="381"/>
                    <a:pt x="1147" y="383"/>
                  </a:cubicBezTo>
                  <a:cubicBezTo>
                    <a:pt x="1128" y="384"/>
                    <a:pt x="1122" y="383"/>
                    <a:pt x="1113" y="378"/>
                  </a:cubicBezTo>
                  <a:close/>
                  <a:moveTo>
                    <a:pt x="1413" y="406"/>
                  </a:moveTo>
                  <a:cubicBezTo>
                    <a:pt x="1423" y="404"/>
                    <a:pt x="1431" y="402"/>
                    <a:pt x="1431" y="402"/>
                  </a:cubicBezTo>
                  <a:cubicBezTo>
                    <a:pt x="1432" y="401"/>
                    <a:pt x="1432" y="396"/>
                    <a:pt x="1431" y="391"/>
                  </a:cubicBezTo>
                  <a:cubicBezTo>
                    <a:pt x="1429" y="381"/>
                    <a:pt x="1429" y="381"/>
                    <a:pt x="1429" y="381"/>
                  </a:cubicBezTo>
                  <a:cubicBezTo>
                    <a:pt x="1409" y="382"/>
                    <a:pt x="1409" y="382"/>
                    <a:pt x="1409" y="382"/>
                  </a:cubicBezTo>
                  <a:cubicBezTo>
                    <a:pt x="1385" y="385"/>
                    <a:pt x="1372" y="379"/>
                    <a:pt x="1364" y="363"/>
                  </a:cubicBezTo>
                  <a:cubicBezTo>
                    <a:pt x="1360" y="354"/>
                    <a:pt x="1359" y="338"/>
                    <a:pt x="1359" y="251"/>
                  </a:cubicBezTo>
                  <a:cubicBezTo>
                    <a:pt x="1359" y="150"/>
                    <a:pt x="1359" y="150"/>
                    <a:pt x="1359" y="150"/>
                  </a:cubicBezTo>
                  <a:cubicBezTo>
                    <a:pt x="1397" y="150"/>
                    <a:pt x="1397" y="150"/>
                    <a:pt x="1397" y="150"/>
                  </a:cubicBezTo>
                  <a:cubicBezTo>
                    <a:pt x="1436" y="150"/>
                    <a:pt x="1436" y="150"/>
                    <a:pt x="1436" y="150"/>
                  </a:cubicBezTo>
                  <a:cubicBezTo>
                    <a:pt x="1436" y="139"/>
                    <a:pt x="1436" y="139"/>
                    <a:pt x="1436" y="139"/>
                  </a:cubicBezTo>
                  <a:cubicBezTo>
                    <a:pt x="1436" y="127"/>
                    <a:pt x="1436" y="127"/>
                    <a:pt x="1436" y="127"/>
                  </a:cubicBezTo>
                  <a:cubicBezTo>
                    <a:pt x="1397" y="127"/>
                    <a:pt x="1397" y="127"/>
                    <a:pt x="1397" y="127"/>
                  </a:cubicBezTo>
                  <a:cubicBezTo>
                    <a:pt x="1359" y="127"/>
                    <a:pt x="1359" y="127"/>
                    <a:pt x="1359" y="127"/>
                  </a:cubicBezTo>
                  <a:cubicBezTo>
                    <a:pt x="1359" y="99"/>
                    <a:pt x="1359" y="99"/>
                    <a:pt x="1359" y="99"/>
                  </a:cubicBezTo>
                  <a:cubicBezTo>
                    <a:pt x="1359" y="83"/>
                    <a:pt x="1358" y="70"/>
                    <a:pt x="1357" y="70"/>
                  </a:cubicBezTo>
                  <a:cubicBezTo>
                    <a:pt x="1356" y="70"/>
                    <a:pt x="1349" y="72"/>
                    <a:pt x="1342" y="74"/>
                  </a:cubicBezTo>
                  <a:cubicBezTo>
                    <a:pt x="1330" y="77"/>
                    <a:pt x="1330" y="77"/>
                    <a:pt x="1330" y="77"/>
                  </a:cubicBezTo>
                  <a:cubicBezTo>
                    <a:pt x="1330" y="102"/>
                    <a:pt x="1330" y="102"/>
                    <a:pt x="1330" y="102"/>
                  </a:cubicBezTo>
                  <a:cubicBezTo>
                    <a:pt x="1330" y="127"/>
                    <a:pt x="1330" y="127"/>
                    <a:pt x="1330" y="127"/>
                  </a:cubicBezTo>
                  <a:cubicBezTo>
                    <a:pt x="1307" y="128"/>
                    <a:pt x="1307" y="128"/>
                    <a:pt x="1307" y="128"/>
                  </a:cubicBezTo>
                  <a:cubicBezTo>
                    <a:pt x="1284" y="129"/>
                    <a:pt x="1284" y="129"/>
                    <a:pt x="1284" y="129"/>
                  </a:cubicBezTo>
                  <a:cubicBezTo>
                    <a:pt x="1283" y="139"/>
                    <a:pt x="1283" y="139"/>
                    <a:pt x="1283" y="139"/>
                  </a:cubicBezTo>
                  <a:cubicBezTo>
                    <a:pt x="1282" y="150"/>
                    <a:pt x="1282" y="150"/>
                    <a:pt x="1282" y="150"/>
                  </a:cubicBezTo>
                  <a:cubicBezTo>
                    <a:pt x="1306" y="150"/>
                    <a:pt x="1306" y="150"/>
                    <a:pt x="1306" y="150"/>
                  </a:cubicBezTo>
                  <a:cubicBezTo>
                    <a:pt x="1330" y="150"/>
                    <a:pt x="1330" y="150"/>
                    <a:pt x="1330" y="150"/>
                  </a:cubicBezTo>
                  <a:cubicBezTo>
                    <a:pt x="1331" y="256"/>
                    <a:pt x="1331" y="256"/>
                    <a:pt x="1331" y="256"/>
                  </a:cubicBezTo>
                  <a:cubicBezTo>
                    <a:pt x="1332" y="358"/>
                    <a:pt x="1332" y="363"/>
                    <a:pt x="1339" y="375"/>
                  </a:cubicBezTo>
                  <a:cubicBezTo>
                    <a:pt x="1348" y="392"/>
                    <a:pt x="1355" y="399"/>
                    <a:pt x="1372" y="404"/>
                  </a:cubicBezTo>
                  <a:cubicBezTo>
                    <a:pt x="1390" y="410"/>
                    <a:pt x="1392" y="410"/>
                    <a:pt x="1413" y="406"/>
                  </a:cubicBezTo>
                  <a:close/>
                  <a:moveTo>
                    <a:pt x="393" y="397"/>
                  </a:moveTo>
                  <a:cubicBezTo>
                    <a:pt x="414" y="390"/>
                    <a:pt x="414" y="390"/>
                    <a:pt x="414" y="390"/>
                  </a:cubicBezTo>
                  <a:cubicBezTo>
                    <a:pt x="409" y="367"/>
                    <a:pt x="409" y="367"/>
                    <a:pt x="409" y="367"/>
                  </a:cubicBezTo>
                  <a:cubicBezTo>
                    <a:pt x="406" y="354"/>
                    <a:pt x="404" y="343"/>
                    <a:pt x="403" y="342"/>
                  </a:cubicBezTo>
                  <a:cubicBezTo>
                    <a:pt x="403" y="342"/>
                    <a:pt x="393" y="344"/>
                    <a:pt x="382" y="346"/>
                  </a:cubicBezTo>
                  <a:cubicBezTo>
                    <a:pt x="370" y="349"/>
                    <a:pt x="348" y="351"/>
                    <a:pt x="330" y="351"/>
                  </a:cubicBezTo>
                  <a:cubicBezTo>
                    <a:pt x="301" y="351"/>
                    <a:pt x="296" y="351"/>
                    <a:pt x="280" y="343"/>
                  </a:cubicBezTo>
                  <a:cubicBezTo>
                    <a:pt x="260" y="332"/>
                    <a:pt x="246" y="314"/>
                    <a:pt x="243" y="295"/>
                  </a:cubicBezTo>
                  <a:cubicBezTo>
                    <a:pt x="241" y="283"/>
                    <a:pt x="241" y="283"/>
                    <a:pt x="241" y="283"/>
                  </a:cubicBezTo>
                  <a:cubicBezTo>
                    <a:pt x="334" y="283"/>
                    <a:pt x="334" y="283"/>
                    <a:pt x="334" y="283"/>
                  </a:cubicBezTo>
                  <a:cubicBezTo>
                    <a:pt x="426" y="283"/>
                    <a:pt x="426" y="283"/>
                    <a:pt x="426" y="283"/>
                  </a:cubicBezTo>
                  <a:cubicBezTo>
                    <a:pt x="426" y="246"/>
                    <a:pt x="426" y="246"/>
                    <a:pt x="426" y="246"/>
                  </a:cubicBezTo>
                  <a:cubicBezTo>
                    <a:pt x="426" y="216"/>
                    <a:pt x="424" y="206"/>
                    <a:pt x="418" y="192"/>
                  </a:cubicBezTo>
                  <a:cubicBezTo>
                    <a:pt x="397" y="140"/>
                    <a:pt x="358" y="115"/>
                    <a:pt x="302" y="119"/>
                  </a:cubicBezTo>
                  <a:cubicBezTo>
                    <a:pt x="246" y="122"/>
                    <a:pt x="205" y="151"/>
                    <a:pt x="185" y="204"/>
                  </a:cubicBezTo>
                  <a:cubicBezTo>
                    <a:pt x="165" y="253"/>
                    <a:pt x="173" y="321"/>
                    <a:pt x="202" y="358"/>
                  </a:cubicBezTo>
                  <a:cubicBezTo>
                    <a:pt x="216" y="376"/>
                    <a:pt x="240" y="392"/>
                    <a:pt x="263" y="400"/>
                  </a:cubicBezTo>
                  <a:cubicBezTo>
                    <a:pt x="290" y="408"/>
                    <a:pt x="362" y="407"/>
                    <a:pt x="393" y="397"/>
                  </a:cubicBezTo>
                  <a:cubicBezTo>
                    <a:pt x="393" y="397"/>
                    <a:pt x="393" y="397"/>
                    <a:pt x="393" y="397"/>
                  </a:cubicBezTo>
                  <a:close/>
                  <a:moveTo>
                    <a:pt x="242" y="227"/>
                  </a:moveTo>
                  <a:cubicBezTo>
                    <a:pt x="242" y="217"/>
                    <a:pt x="257" y="190"/>
                    <a:pt x="267" y="181"/>
                  </a:cubicBezTo>
                  <a:cubicBezTo>
                    <a:pt x="297" y="156"/>
                    <a:pt x="337" y="164"/>
                    <a:pt x="354" y="198"/>
                  </a:cubicBezTo>
                  <a:cubicBezTo>
                    <a:pt x="358" y="205"/>
                    <a:pt x="361" y="216"/>
                    <a:pt x="361" y="222"/>
                  </a:cubicBezTo>
                  <a:cubicBezTo>
                    <a:pt x="361" y="233"/>
                    <a:pt x="361" y="233"/>
                    <a:pt x="361" y="233"/>
                  </a:cubicBezTo>
                  <a:cubicBezTo>
                    <a:pt x="301" y="233"/>
                    <a:pt x="301" y="233"/>
                    <a:pt x="301" y="233"/>
                  </a:cubicBezTo>
                  <a:cubicBezTo>
                    <a:pt x="247" y="233"/>
                    <a:pt x="242" y="233"/>
                    <a:pt x="242" y="227"/>
                  </a:cubicBezTo>
                  <a:close/>
                  <a:moveTo>
                    <a:pt x="73" y="315"/>
                  </a:moveTo>
                  <a:cubicBezTo>
                    <a:pt x="74" y="221"/>
                    <a:pt x="75" y="219"/>
                    <a:pt x="94" y="200"/>
                  </a:cubicBezTo>
                  <a:cubicBezTo>
                    <a:pt x="106" y="189"/>
                    <a:pt x="117" y="185"/>
                    <a:pt x="138" y="185"/>
                  </a:cubicBezTo>
                  <a:cubicBezTo>
                    <a:pt x="156" y="185"/>
                    <a:pt x="156" y="185"/>
                    <a:pt x="156" y="185"/>
                  </a:cubicBezTo>
                  <a:cubicBezTo>
                    <a:pt x="156" y="151"/>
                    <a:pt x="156" y="151"/>
                    <a:pt x="156" y="151"/>
                  </a:cubicBezTo>
                  <a:cubicBezTo>
                    <a:pt x="156" y="117"/>
                    <a:pt x="156" y="117"/>
                    <a:pt x="156" y="117"/>
                  </a:cubicBezTo>
                  <a:cubicBezTo>
                    <a:pt x="136" y="119"/>
                    <a:pt x="136" y="119"/>
                    <a:pt x="136" y="119"/>
                  </a:cubicBezTo>
                  <a:cubicBezTo>
                    <a:pt x="106" y="121"/>
                    <a:pt x="79" y="141"/>
                    <a:pt x="67" y="167"/>
                  </a:cubicBezTo>
                  <a:cubicBezTo>
                    <a:pt x="63" y="177"/>
                    <a:pt x="63" y="177"/>
                    <a:pt x="63" y="177"/>
                  </a:cubicBezTo>
                  <a:cubicBezTo>
                    <a:pt x="63" y="166"/>
                    <a:pt x="63" y="166"/>
                    <a:pt x="63" y="166"/>
                  </a:cubicBezTo>
                  <a:cubicBezTo>
                    <a:pt x="63" y="159"/>
                    <a:pt x="62" y="147"/>
                    <a:pt x="61" y="139"/>
                  </a:cubicBezTo>
                  <a:cubicBezTo>
                    <a:pt x="59" y="124"/>
                    <a:pt x="59" y="124"/>
                    <a:pt x="59" y="124"/>
                  </a:cubicBezTo>
                  <a:cubicBezTo>
                    <a:pt x="29" y="124"/>
                    <a:pt x="29" y="124"/>
                    <a:pt x="29" y="124"/>
                  </a:cubicBezTo>
                  <a:cubicBezTo>
                    <a:pt x="0" y="124"/>
                    <a:pt x="0" y="124"/>
                    <a:pt x="0" y="124"/>
                  </a:cubicBezTo>
                  <a:cubicBezTo>
                    <a:pt x="0" y="405"/>
                    <a:pt x="0" y="405"/>
                    <a:pt x="0" y="405"/>
                  </a:cubicBezTo>
                  <a:cubicBezTo>
                    <a:pt x="71" y="405"/>
                    <a:pt x="71" y="405"/>
                    <a:pt x="71" y="405"/>
                  </a:cubicBezTo>
                  <a:cubicBezTo>
                    <a:pt x="73" y="315"/>
                    <a:pt x="73" y="315"/>
                    <a:pt x="73" y="315"/>
                  </a:cubicBezTo>
                  <a:cubicBezTo>
                    <a:pt x="73" y="315"/>
                    <a:pt x="73" y="315"/>
                    <a:pt x="73" y="315"/>
                  </a:cubicBezTo>
                  <a:close/>
                  <a:moveTo>
                    <a:pt x="821" y="303"/>
                  </a:moveTo>
                  <a:cubicBezTo>
                    <a:pt x="823" y="195"/>
                    <a:pt x="823" y="196"/>
                    <a:pt x="846" y="173"/>
                  </a:cubicBezTo>
                  <a:cubicBezTo>
                    <a:pt x="862" y="157"/>
                    <a:pt x="880" y="149"/>
                    <a:pt x="903" y="147"/>
                  </a:cubicBezTo>
                  <a:cubicBezTo>
                    <a:pt x="930" y="146"/>
                    <a:pt x="953" y="158"/>
                    <a:pt x="966" y="180"/>
                  </a:cubicBezTo>
                  <a:cubicBezTo>
                    <a:pt x="978" y="203"/>
                    <a:pt x="981" y="228"/>
                    <a:pt x="981" y="322"/>
                  </a:cubicBezTo>
                  <a:cubicBezTo>
                    <a:pt x="981" y="403"/>
                    <a:pt x="981" y="403"/>
                    <a:pt x="981" y="403"/>
                  </a:cubicBezTo>
                  <a:cubicBezTo>
                    <a:pt x="1007" y="403"/>
                    <a:pt x="1007" y="403"/>
                    <a:pt x="1007" y="403"/>
                  </a:cubicBezTo>
                  <a:cubicBezTo>
                    <a:pt x="1007" y="305"/>
                    <a:pt x="1007" y="305"/>
                    <a:pt x="1007" y="305"/>
                  </a:cubicBezTo>
                  <a:cubicBezTo>
                    <a:pt x="1007" y="218"/>
                    <a:pt x="1007" y="206"/>
                    <a:pt x="1001" y="188"/>
                  </a:cubicBezTo>
                  <a:cubicBezTo>
                    <a:pt x="965" y="87"/>
                    <a:pt x="860" y="120"/>
                    <a:pt x="821" y="171"/>
                  </a:cubicBezTo>
                  <a:cubicBezTo>
                    <a:pt x="820" y="41"/>
                    <a:pt x="820" y="41"/>
                    <a:pt x="820" y="41"/>
                  </a:cubicBezTo>
                  <a:cubicBezTo>
                    <a:pt x="793" y="34"/>
                    <a:pt x="793" y="34"/>
                    <a:pt x="793" y="34"/>
                  </a:cubicBezTo>
                  <a:cubicBezTo>
                    <a:pt x="793" y="403"/>
                    <a:pt x="793" y="403"/>
                    <a:pt x="793" y="403"/>
                  </a:cubicBezTo>
                  <a:cubicBezTo>
                    <a:pt x="820" y="403"/>
                    <a:pt x="820" y="403"/>
                    <a:pt x="820" y="403"/>
                  </a:cubicBezTo>
                  <a:cubicBezTo>
                    <a:pt x="821" y="303"/>
                    <a:pt x="821" y="303"/>
                    <a:pt x="821" y="303"/>
                  </a:cubicBezTo>
                  <a:cubicBezTo>
                    <a:pt x="821" y="303"/>
                    <a:pt x="821" y="303"/>
                    <a:pt x="821" y="303"/>
                  </a:cubicBezTo>
                  <a:close/>
                  <a:moveTo>
                    <a:pt x="821" y="303"/>
                  </a:moveTo>
                  <a:cubicBezTo>
                    <a:pt x="821" y="303"/>
                    <a:pt x="821" y="303"/>
                    <a:pt x="821" y="30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4" name="Freeform 21"/>
            <p:cNvSpPr>
              <a:spLocks noEditPoints="1"/>
            </p:cNvSpPr>
            <p:nvPr/>
          </p:nvSpPr>
          <p:spPr bwMode="auto">
            <a:xfrm>
              <a:off x="4152025" y="-1525266"/>
              <a:ext cx="928688" cy="590551"/>
            </a:xfrm>
            <a:custGeom>
              <a:avLst/>
              <a:gdLst>
                <a:gd name="T0" fmla="*/ 402 w 671"/>
                <a:gd name="T1" fmla="*/ 0 h 426"/>
                <a:gd name="T2" fmla="*/ 358 w 671"/>
                <a:gd name="T3" fmla="*/ 6 h 426"/>
                <a:gd name="T4" fmla="*/ 303 w 671"/>
                <a:gd name="T5" fmla="*/ 11 h 426"/>
                <a:gd name="T6" fmla="*/ 205 w 671"/>
                <a:gd name="T7" fmla="*/ 12 h 426"/>
                <a:gd name="T8" fmla="*/ 170 w 671"/>
                <a:gd name="T9" fmla="*/ 79 h 426"/>
                <a:gd name="T10" fmla="*/ 168 w 671"/>
                <a:gd name="T11" fmla="*/ 159 h 426"/>
                <a:gd name="T12" fmla="*/ 253 w 671"/>
                <a:gd name="T13" fmla="*/ 198 h 426"/>
                <a:gd name="T14" fmla="*/ 335 w 671"/>
                <a:gd name="T15" fmla="*/ 222 h 426"/>
                <a:gd name="T16" fmla="*/ 346 w 671"/>
                <a:gd name="T17" fmla="*/ 237 h 426"/>
                <a:gd name="T18" fmla="*/ 365 w 671"/>
                <a:gd name="T19" fmla="*/ 277 h 426"/>
                <a:gd name="T20" fmla="*/ 371 w 671"/>
                <a:gd name="T21" fmla="*/ 286 h 426"/>
                <a:gd name="T22" fmla="*/ 163 w 671"/>
                <a:gd name="T23" fmla="*/ 221 h 426"/>
                <a:gd name="T24" fmla="*/ 142 w 671"/>
                <a:gd name="T25" fmla="*/ 174 h 426"/>
                <a:gd name="T26" fmla="*/ 144 w 671"/>
                <a:gd name="T27" fmla="*/ 159 h 426"/>
                <a:gd name="T28" fmla="*/ 102 w 671"/>
                <a:gd name="T29" fmla="*/ 160 h 426"/>
                <a:gd name="T30" fmla="*/ 44 w 671"/>
                <a:gd name="T31" fmla="*/ 169 h 426"/>
                <a:gd name="T32" fmla="*/ 50 w 671"/>
                <a:gd name="T33" fmla="*/ 271 h 426"/>
                <a:gd name="T34" fmla="*/ 379 w 671"/>
                <a:gd name="T35" fmla="*/ 420 h 426"/>
                <a:gd name="T36" fmla="*/ 512 w 671"/>
                <a:gd name="T37" fmla="*/ 420 h 426"/>
                <a:gd name="T38" fmla="*/ 653 w 671"/>
                <a:gd name="T39" fmla="*/ 337 h 426"/>
                <a:gd name="T40" fmla="*/ 632 w 671"/>
                <a:gd name="T41" fmla="*/ 242 h 426"/>
                <a:gd name="T42" fmla="*/ 567 w 671"/>
                <a:gd name="T43" fmla="*/ 214 h 426"/>
                <a:gd name="T44" fmla="*/ 554 w 671"/>
                <a:gd name="T45" fmla="*/ 227 h 426"/>
                <a:gd name="T46" fmla="*/ 524 w 671"/>
                <a:gd name="T47" fmla="*/ 255 h 426"/>
                <a:gd name="T48" fmla="*/ 531 w 671"/>
                <a:gd name="T49" fmla="*/ 237 h 426"/>
                <a:gd name="T50" fmla="*/ 541 w 671"/>
                <a:gd name="T51" fmla="*/ 208 h 426"/>
                <a:gd name="T52" fmla="*/ 481 w 671"/>
                <a:gd name="T53" fmla="*/ 44 h 426"/>
                <a:gd name="T54" fmla="*/ 448 w 671"/>
                <a:gd name="T55" fmla="*/ 11 h 426"/>
                <a:gd name="T56" fmla="*/ 402 w 671"/>
                <a:gd name="T57" fmla="*/ 0 h 426"/>
                <a:gd name="T58" fmla="*/ 402 w 671"/>
                <a:gd name="T59" fmla="*/ 19 h 426"/>
                <a:gd name="T60" fmla="*/ 410 w 671"/>
                <a:gd name="T61" fmla="*/ 19 h 426"/>
                <a:gd name="T62" fmla="*/ 449 w 671"/>
                <a:gd name="T63" fmla="*/ 37 h 426"/>
                <a:gd name="T64" fmla="*/ 393 w 671"/>
                <a:gd name="T65" fmla="*/ 61 h 426"/>
                <a:gd name="T66" fmla="*/ 391 w 671"/>
                <a:gd name="T67" fmla="*/ 52 h 426"/>
                <a:gd name="T68" fmla="*/ 404 w 671"/>
                <a:gd name="T69" fmla="*/ 35 h 426"/>
                <a:gd name="T70" fmla="*/ 361 w 671"/>
                <a:gd name="T71" fmla="*/ 30 h 426"/>
                <a:gd name="T72" fmla="*/ 353 w 671"/>
                <a:gd name="T73" fmla="*/ 29 h 426"/>
                <a:gd name="T74" fmla="*/ 402 w 671"/>
                <a:gd name="T75" fmla="*/ 19 h 426"/>
                <a:gd name="T76" fmla="*/ 209 w 671"/>
                <a:gd name="T77" fmla="*/ 67 h 426"/>
                <a:gd name="T78" fmla="*/ 218 w 671"/>
                <a:gd name="T79" fmla="*/ 71 h 426"/>
                <a:gd name="T80" fmla="*/ 269 w 671"/>
                <a:gd name="T81" fmla="*/ 84 h 426"/>
                <a:gd name="T82" fmla="*/ 325 w 671"/>
                <a:gd name="T83" fmla="*/ 94 h 426"/>
                <a:gd name="T84" fmla="*/ 294 w 671"/>
                <a:gd name="T85" fmla="*/ 109 h 426"/>
                <a:gd name="T86" fmla="*/ 243 w 671"/>
                <a:gd name="T87" fmla="*/ 123 h 426"/>
                <a:gd name="T88" fmla="*/ 213 w 671"/>
                <a:gd name="T89" fmla="*/ 111 h 426"/>
                <a:gd name="T90" fmla="*/ 197 w 671"/>
                <a:gd name="T91" fmla="*/ 86 h 426"/>
                <a:gd name="T92" fmla="*/ 209 w 671"/>
                <a:gd name="T93" fmla="*/ 67 h 426"/>
                <a:gd name="T94" fmla="*/ 209 w 671"/>
                <a:gd name="T95" fmla="*/ 67 h 426"/>
                <a:gd name="T96" fmla="*/ 209 w 671"/>
                <a:gd name="T97" fmla="*/ 6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1" h="426">
                  <a:moveTo>
                    <a:pt x="402" y="0"/>
                  </a:moveTo>
                  <a:cubicBezTo>
                    <a:pt x="389" y="0"/>
                    <a:pt x="374" y="2"/>
                    <a:pt x="358" y="6"/>
                  </a:cubicBezTo>
                  <a:cubicBezTo>
                    <a:pt x="335" y="12"/>
                    <a:pt x="325" y="13"/>
                    <a:pt x="303" y="11"/>
                  </a:cubicBezTo>
                  <a:cubicBezTo>
                    <a:pt x="216" y="5"/>
                    <a:pt x="220" y="5"/>
                    <a:pt x="205" y="12"/>
                  </a:cubicBezTo>
                  <a:cubicBezTo>
                    <a:pt x="187" y="21"/>
                    <a:pt x="181" y="32"/>
                    <a:pt x="170" y="79"/>
                  </a:cubicBezTo>
                  <a:cubicBezTo>
                    <a:pt x="158" y="130"/>
                    <a:pt x="157" y="146"/>
                    <a:pt x="168" y="159"/>
                  </a:cubicBezTo>
                  <a:cubicBezTo>
                    <a:pt x="180" y="173"/>
                    <a:pt x="216" y="189"/>
                    <a:pt x="253" y="198"/>
                  </a:cubicBezTo>
                  <a:cubicBezTo>
                    <a:pt x="297" y="208"/>
                    <a:pt x="326" y="217"/>
                    <a:pt x="335" y="222"/>
                  </a:cubicBezTo>
                  <a:cubicBezTo>
                    <a:pt x="339" y="225"/>
                    <a:pt x="344" y="232"/>
                    <a:pt x="346" y="237"/>
                  </a:cubicBezTo>
                  <a:cubicBezTo>
                    <a:pt x="355" y="262"/>
                    <a:pt x="360" y="272"/>
                    <a:pt x="365" y="277"/>
                  </a:cubicBezTo>
                  <a:cubicBezTo>
                    <a:pt x="369" y="280"/>
                    <a:pt x="371" y="284"/>
                    <a:pt x="371" y="286"/>
                  </a:cubicBezTo>
                  <a:cubicBezTo>
                    <a:pt x="371" y="309"/>
                    <a:pt x="206" y="258"/>
                    <a:pt x="163" y="221"/>
                  </a:cubicBezTo>
                  <a:cubicBezTo>
                    <a:pt x="145" y="205"/>
                    <a:pt x="140" y="194"/>
                    <a:pt x="142" y="174"/>
                  </a:cubicBezTo>
                  <a:cubicBezTo>
                    <a:pt x="144" y="159"/>
                    <a:pt x="144" y="159"/>
                    <a:pt x="144" y="159"/>
                  </a:cubicBezTo>
                  <a:cubicBezTo>
                    <a:pt x="102" y="160"/>
                    <a:pt x="102" y="160"/>
                    <a:pt x="102" y="160"/>
                  </a:cubicBezTo>
                  <a:cubicBezTo>
                    <a:pt x="66" y="161"/>
                    <a:pt x="57" y="163"/>
                    <a:pt x="44" y="169"/>
                  </a:cubicBezTo>
                  <a:cubicBezTo>
                    <a:pt x="0" y="190"/>
                    <a:pt x="2" y="226"/>
                    <a:pt x="50" y="271"/>
                  </a:cubicBezTo>
                  <a:cubicBezTo>
                    <a:pt x="120" y="338"/>
                    <a:pt x="265" y="403"/>
                    <a:pt x="379" y="420"/>
                  </a:cubicBezTo>
                  <a:cubicBezTo>
                    <a:pt x="418" y="426"/>
                    <a:pt x="475" y="426"/>
                    <a:pt x="512" y="420"/>
                  </a:cubicBezTo>
                  <a:cubicBezTo>
                    <a:pt x="583" y="410"/>
                    <a:pt x="633" y="380"/>
                    <a:pt x="653" y="337"/>
                  </a:cubicBezTo>
                  <a:cubicBezTo>
                    <a:pt x="671" y="300"/>
                    <a:pt x="663" y="266"/>
                    <a:pt x="632" y="242"/>
                  </a:cubicBezTo>
                  <a:cubicBezTo>
                    <a:pt x="617" y="231"/>
                    <a:pt x="578" y="214"/>
                    <a:pt x="567" y="214"/>
                  </a:cubicBezTo>
                  <a:cubicBezTo>
                    <a:pt x="564" y="214"/>
                    <a:pt x="559" y="220"/>
                    <a:pt x="554" y="227"/>
                  </a:cubicBezTo>
                  <a:cubicBezTo>
                    <a:pt x="548" y="239"/>
                    <a:pt x="530" y="255"/>
                    <a:pt x="524" y="255"/>
                  </a:cubicBezTo>
                  <a:cubicBezTo>
                    <a:pt x="523" y="255"/>
                    <a:pt x="526" y="247"/>
                    <a:pt x="531" y="237"/>
                  </a:cubicBezTo>
                  <a:cubicBezTo>
                    <a:pt x="537" y="227"/>
                    <a:pt x="541" y="215"/>
                    <a:pt x="541" y="208"/>
                  </a:cubicBezTo>
                  <a:cubicBezTo>
                    <a:pt x="541" y="177"/>
                    <a:pt x="507" y="86"/>
                    <a:pt x="481" y="44"/>
                  </a:cubicBezTo>
                  <a:cubicBezTo>
                    <a:pt x="468" y="25"/>
                    <a:pt x="462" y="18"/>
                    <a:pt x="448" y="11"/>
                  </a:cubicBezTo>
                  <a:cubicBezTo>
                    <a:pt x="435" y="4"/>
                    <a:pt x="420" y="0"/>
                    <a:pt x="402" y="0"/>
                  </a:cubicBezTo>
                  <a:close/>
                  <a:moveTo>
                    <a:pt x="402" y="19"/>
                  </a:moveTo>
                  <a:cubicBezTo>
                    <a:pt x="405" y="19"/>
                    <a:pt x="408" y="19"/>
                    <a:pt x="410" y="19"/>
                  </a:cubicBezTo>
                  <a:cubicBezTo>
                    <a:pt x="430" y="21"/>
                    <a:pt x="446" y="28"/>
                    <a:pt x="449" y="37"/>
                  </a:cubicBezTo>
                  <a:cubicBezTo>
                    <a:pt x="455" y="51"/>
                    <a:pt x="425" y="64"/>
                    <a:pt x="393" y="61"/>
                  </a:cubicBezTo>
                  <a:cubicBezTo>
                    <a:pt x="378" y="60"/>
                    <a:pt x="377" y="56"/>
                    <a:pt x="391" y="52"/>
                  </a:cubicBezTo>
                  <a:cubicBezTo>
                    <a:pt x="403" y="48"/>
                    <a:pt x="410" y="39"/>
                    <a:pt x="404" y="35"/>
                  </a:cubicBezTo>
                  <a:cubicBezTo>
                    <a:pt x="396" y="30"/>
                    <a:pt x="372" y="28"/>
                    <a:pt x="361" y="30"/>
                  </a:cubicBezTo>
                  <a:cubicBezTo>
                    <a:pt x="355" y="31"/>
                    <a:pt x="352" y="31"/>
                    <a:pt x="353" y="29"/>
                  </a:cubicBezTo>
                  <a:cubicBezTo>
                    <a:pt x="356" y="24"/>
                    <a:pt x="383" y="19"/>
                    <a:pt x="402" y="19"/>
                  </a:cubicBezTo>
                  <a:close/>
                  <a:moveTo>
                    <a:pt x="209" y="67"/>
                  </a:moveTo>
                  <a:cubicBezTo>
                    <a:pt x="212" y="67"/>
                    <a:pt x="215" y="68"/>
                    <a:pt x="218" y="71"/>
                  </a:cubicBezTo>
                  <a:cubicBezTo>
                    <a:pt x="232" y="85"/>
                    <a:pt x="237" y="86"/>
                    <a:pt x="269" y="84"/>
                  </a:cubicBezTo>
                  <a:cubicBezTo>
                    <a:pt x="302" y="82"/>
                    <a:pt x="321" y="85"/>
                    <a:pt x="325" y="94"/>
                  </a:cubicBezTo>
                  <a:cubicBezTo>
                    <a:pt x="328" y="103"/>
                    <a:pt x="322" y="105"/>
                    <a:pt x="294" y="109"/>
                  </a:cubicBezTo>
                  <a:cubicBezTo>
                    <a:pt x="264" y="112"/>
                    <a:pt x="249" y="116"/>
                    <a:pt x="243" y="123"/>
                  </a:cubicBezTo>
                  <a:cubicBezTo>
                    <a:pt x="237" y="131"/>
                    <a:pt x="229" y="128"/>
                    <a:pt x="213" y="111"/>
                  </a:cubicBezTo>
                  <a:cubicBezTo>
                    <a:pt x="202" y="99"/>
                    <a:pt x="197" y="93"/>
                    <a:pt x="197" y="86"/>
                  </a:cubicBezTo>
                  <a:cubicBezTo>
                    <a:pt x="197" y="75"/>
                    <a:pt x="203" y="68"/>
                    <a:pt x="209" y="67"/>
                  </a:cubicBezTo>
                  <a:close/>
                  <a:moveTo>
                    <a:pt x="209" y="67"/>
                  </a:moveTo>
                  <a:cubicBezTo>
                    <a:pt x="209" y="67"/>
                    <a:pt x="209" y="67"/>
                    <a:pt x="209" y="67"/>
                  </a:cubicBezTo>
                </a:path>
              </a:pathLst>
            </a:custGeom>
            <a:solidFill>
              <a:srgbClr val="C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227439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123511" y="750277"/>
            <a:ext cx="6732864" cy="5115035"/>
          </a:xfrm>
          <a:prstGeom prst="roundRect">
            <a:avLst>
              <a:gd name="adj" fmla="val 5367"/>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324541" y="2349563"/>
            <a:ext cx="4783407" cy="3151979"/>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33" rtl="0" eaLnBrk="1" fontAlgn="auto" latinLnBrk="0" hangingPunct="1">
              <a:lnSpc>
                <a:spcPct val="100000"/>
              </a:lnSpc>
              <a:spcBef>
                <a:spcPts val="0"/>
              </a:spcBef>
              <a:spcAft>
                <a:spcPts val="1176"/>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New Support for Kubernetes</a:t>
            </a:r>
          </a:p>
          <a:p>
            <a:pPr marL="0" marR="0" lvl="0" indent="0" algn="l" defTabSz="914133" rtl="0" eaLnBrk="1" fontAlgn="auto" latinLnBrk="0" hangingPunct="1">
              <a:lnSpc>
                <a:spcPct val="100000"/>
              </a:lnSpc>
              <a:spcBef>
                <a:spcPts val="0"/>
              </a:spcBef>
              <a:spcAft>
                <a:spcPts val="1176"/>
              </a:spcAft>
              <a:buClr>
                <a:srgbClr val="FFFFFF"/>
              </a:buClr>
              <a:buSzPct val="90000"/>
              <a:buFont typeface="Wingdings" panose="05000000000000000000" pitchFamily="2" charset="2"/>
              <a:buNone/>
              <a:tabLst/>
              <a:defRPr/>
            </a:pPr>
            <a:endParaRPr lang="en-US" sz="1800" dirty="0">
              <a:solidFill>
                <a:schemeClr val="bg1"/>
              </a:solidFill>
              <a:latin typeface="Segoe UI Semibold" panose="020B0702040204020203" pitchFamily="34" charset="0"/>
              <a:cs typeface="Segoe UI Semibold" panose="020B0702040204020203" pitchFamily="34" charset="0"/>
            </a:endParaRPr>
          </a:p>
          <a:p>
            <a:pPr marL="0" marR="0" lvl="0" indent="0" algn="l" defTabSz="914133" rtl="0" eaLnBrk="1" fontAlgn="auto" latinLnBrk="0" hangingPunct="1">
              <a:lnSpc>
                <a:spcPct val="100000"/>
              </a:lnSpc>
              <a:spcBef>
                <a:spcPts val="0"/>
              </a:spcBef>
              <a:spcAft>
                <a:spcPts val="1176"/>
              </a:spcAft>
              <a:buClr>
                <a:srgbClr val="FFFFFF"/>
              </a:buClr>
              <a:buSzPct val="90000"/>
              <a:buFont typeface="Wingdings" panose="05000000000000000000" pitchFamily="2" charset="2"/>
              <a:buNone/>
              <a:tabLst/>
              <a:defRPr/>
            </a:pPr>
            <a:endParaRPr lang="en-US" sz="1800" dirty="0">
              <a:solidFill>
                <a:schemeClr val="bg1"/>
              </a:solidFill>
              <a:latin typeface="Segoe UI Semibold" panose="020B0702040204020203" pitchFamily="34" charset="0"/>
              <a:cs typeface="Segoe UI Semibold" panose="020B0702040204020203" pitchFamily="34" charset="0"/>
            </a:endParaRPr>
          </a:p>
          <a:p>
            <a:pPr marL="0" marR="0" lvl="0" indent="0" algn="l" defTabSz="914133" rtl="0" eaLnBrk="1" fontAlgn="auto" latinLnBrk="0" hangingPunct="1">
              <a:lnSpc>
                <a:spcPct val="100000"/>
              </a:lnSpc>
              <a:spcBef>
                <a:spcPts val="0"/>
              </a:spcBef>
              <a:spcAft>
                <a:spcPts val="1176"/>
              </a:spcAft>
              <a:buClr>
                <a:srgbClr val="FFFFFF"/>
              </a:buClr>
              <a:buSzPct val="90000"/>
              <a:buFont typeface="Wingdings" panose="05000000000000000000" pitchFamily="2" charset="2"/>
              <a:buNone/>
              <a:tabLst/>
              <a:defRPr/>
            </a:pPr>
            <a:r>
              <a:rPr kumimoji="0" lang="en-US" sz="1800" b="0" i="0" u="sng"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Microsoft</a:t>
            </a:r>
            <a:r>
              <a:rPr kumimoji="0" lang="en-US" sz="1800" b="0" i="0" u="sng" strike="noStrike" kern="1200" cap="none" spc="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 Acquires </a:t>
            </a:r>
            <a:r>
              <a:rPr kumimoji="0" lang="en-US" sz="1800" b="0" i="0" u="sng" strike="noStrike" kern="1200" cap="none" spc="0" normalizeH="0" noProof="0" dirty="0" err="1">
                <a:ln>
                  <a:noFill/>
                </a:ln>
                <a:solidFill>
                  <a:schemeClr val="bg1"/>
                </a:solidFill>
                <a:effectLst/>
                <a:uLnTx/>
                <a:uFillTx/>
                <a:latin typeface="Segoe UI Semibold" panose="020B0702040204020203" pitchFamily="34" charset="0"/>
                <a:ea typeface="+mn-ea"/>
                <a:cs typeface="Segoe UI Semibold" panose="020B0702040204020203" pitchFamily="34" charset="0"/>
              </a:rPr>
              <a:t>Deis</a:t>
            </a:r>
            <a:r>
              <a:rPr kumimoji="0" lang="en-US" sz="1800" b="0" i="0" u="sng" strike="noStrike" kern="1200" cap="none" spc="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t>
            </a:r>
          </a:p>
          <a:p>
            <a:pPr defTabSz="914133">
              <a:lnSpc>
                <a:spcPct val="100000"/>
              </a:lnSpc>
              <a:spcBef>
                <a:spcPts val="0"/>
              </a:spcBef>
              <a:spcAft>
                <a:spcPts val="1176"/>
              </a:spcAft>
              <a:buClr>
                <a:srgbClr val="FFFFFF"/>
              </a:buClr>
              <a:defRPr/>
            </a:pPr>
            <a:r>
              <a:rPr lang="en-US" sz="1800" baseline="0" dirty="0">
                <a:solidFill>
                  <a:schemeClr val="bg1"/>
                </a:solidFill>
                <a:latin typeface="Segoe UI Semibold" panose="020B0702040204020203" pitchFamily="34" charset="0"/>
                <a:cs typeface="Segoe UI Semibold" panose="020B0702040204020203" pitchFamily="34" charset="0"/>
              </a:rPr>
              <a:t>Helm (Kubernetes Package Manager)</a:t>
            </a:r>
          </a:p>
          <a:p>
            <a:pPr defTabSz="914133">
              <a:lnSpc>
                <a:spcPct val="100000"/>
              </a:lnSpc>
              <a:spcBef>
                <a:spcPts val="0"/>
              </a:spcBef>
              <a:spcAft>
                <a:spcPts val="1176"/>
              </a:spcAft>
              <a:buClr>
                <a:srgbClr val="FFFFFF"/>
              </a:buClr>
              <a:defRPr/>
            </a:pPr>
            <a:r>
              <a:rPr kumimoji="0" lang="en-US" sz="1800" b="0" i="0" u="none" strike="noStrike" kern="1200" cap="none" spc="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Workflow (Kubernetes CICD pipeline)</a:t>
            </a:r>
          </a:p>
          <a:p>
            <a:pPr defTabSz="914133">
              <a:lnSpc>
                <a:spcPct val="100000"/>
              </a:lnSpc>
              <a:spcBef>
                <a:spcPts val="0"/>
              </a:spcBef>
              <a:spcAft>
                <a:spcPts val="1176"/>
              </a:spcAft>
              <a:buClr>
                <a:srgbClr val="FFFFFF"/>
              </a:buClr>
              <a:defRPr/>
            </a:pPr>
            <a:r>
              <a:rPr lang="en-US" sz="1800" baseline="0" dirty="0">
                <a:solidFill>
                  <a:schemeClr val="bg1"/>
                </a:solidFill>
                <a:latin typeface="Segoe UI Semibold" panose="020B0702040204020203" pitchFamily="34" charset="0"/>
                <a:cs typeface="Segoe UI Semibold" panose="020B0702040204020203" pitchFamily="34" charset="0"/>
              </a:rPr>
              <a:t>Steward (Kubernetes Service Broker)</a:t>
            </a: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40104" y="296985"/>
            <a:ext cx="4886434"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base" latinLnBrk="0" hangingPunct="1">
              <a:lnSpc>
                <a:spcPct val="90000"/>
              </a:lnSpc>
              <a:spcBef>
                <a:spcPts val="1176"/>
              </a:spcBef>
              <a:spcAft>
                <a:spcPct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Segoe UI Light"/>
                <a:ea typeface="+mn-ea"/>
                <a:cs typeface="Segoe UI" pitchFamily="34" charset="0"/>
              </a:rPr>
              <a:t> </a:t>
            </a:r>
            <a:br>
              <a:rPr kumimoji="0" lang="en-US" sz="4313" b="0" i="0" u="none" strike="noStrike" kern="1200" cap="none" spc="-100" normalizeH="0" baseline="0" noProof="0" dirty="0">
                <a:ln w="3175">
                  <a:noFill/>
                </a:ln>
                <a:solidFill>
                  <a:schemeClr val="tx1"/>
                </a:solidFill>
                <a:effectLst/>
                <a:uLnTx/>
                <a:uFillTx/>
                <a:latin typeface="Segoe UI Light"/>
                <a:ea typeface="+mn-ea"/>
                <a:cs typeface="Segoe UI" pitchFamily="34" charset="0"/>
              </a:rPr>
            </a:br>
            <a:r>
              <a:rPr kumimoji="0" lang="en-US" sz="4705" b="0" i="0" u="none" strike="noStrike" kern="1200" cap="none" spc="-100" normalizeH="0" baseline="0" noProof="0" dirty="0">
                <a:ln w="3175">
                  <a:noFill/>
                </a:ln>
                <a:solidFill>
                  <a:schemeClr val="bg1"/>
                </a:solidFill>
                <a:effectLst/>
                <a:uLnTx/>
                <a:uFillTx/>
                <a:latin typeface="Segoe UI Light"/>
                <a:ea typeface="+mn-ea"/>
                <a:cs typeface="Segoe UI" pitchFamily="34" charset="0"/>
              </a:rPr>
              <a:t>Azure Container Service</a:t>
            </a:r>
            <a:endParaRPr kumimoji="0" lang="en-US" sz="5294" b="0" i="0" u="none" strike="noStrike" kern="1200" cap="none" spc="-100" normalizeH="0" baseline="0" noProof="0" dirty="0">
              <a:ln w="3175">
                <a:noFill/>
              </a:ln>
              <a:solidFill>
                <a:schemeClr val="bg1"/>
              </a:soli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7985298" y="1103056"/>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5564480" y="265723"/>
            <a:ext cx="5723784" cy="291573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24" name="Group 23"/>
          <p:cNvGrpSpPr/>
          <p:nvPr/>
        </p:nvGrpSpPr>
        <p:grpSpPr>
          <a:xfrm>
            <a:off x="7706529" y="1829033"/>
            <a:ext cx="1566828" cy="432377"/>
            <a:chOff x="9250363" y="1863726"/>
            <a:chExt cx="1162050" cy="320676"/>
          </a:xfrm>
        </p:grpSpPr>
        <p:sp>
          <p:nvSpPr>
            <p:cNvPr id="9" name="Freeform 6"/>
            <p:cNvSpPr>
              <a:spLocks noEditPoints="1"/>
            </p:cNvSpPr>
            <p:nvPr/>
          </p:nvSpPr>
          <p:spPr bwMode="auto">
            <a:xfrm>
              <a:off x="9250363" y="1863726"/>
              <a:ext cx="295275" cy="315913"/>
            </a:xfrm>
            <a:custGeom>
              <a:avLst/>
              <a:gdLst>
                <a:gd name="T0" fmla="*/ 119 w 119"/>
                <a:gd name="T1" fmla="*/ 127 h 127"/>
                <a:gd name="T2" fmla="*/ 96 w 119"/>
                <a:gd name="T3" fmla="*/ 127 h 127"/>
                <a:gd name="T4" fmla="*/ 84 w 119"/>
                <a:gd name="T5" fmla="*/ 95 h 127"/>
                <a:gd name="T6" fmla="*/ 34 w 119"/>
                <a:gd name="T7" fmla="*/ 95 h 127"/>
                <a:gd name="T8" fmla="*/ 23 w 119"/>
                <a:gd name="T9" fmla="*/ 127 h 127"/>
                <a:gd name="T10" fmla="*/ 0 w 119"/>
                <a:gd name="T11" fmla="*/ 127 h 127"/>
                <a:gd name="T12" fmla="*/ 48 w 119"/>
                <a:gd name="T13" fmla="*/ 0 h 127"/>
                <a:gd name="T14" fmla="*/ 72 w 119"/>
                <a:gd name="T15" fmla="*/ 0 h 127"/>
                <a:gd name="T16" fmla="*/ 119 w 119"/>
                <a:gd name="T17" fmla="*/ 127 h 127"/>
                <a:gd name="T18" fmla="*/ 79 w 119"/>
                <a:gd name="T19" fmla="*/ 77 h 127"/>
                <a:gd name="T20" fmla="*/ 61 w 119"/>
                <a:gd name="T21" fmla="*/ 27 h 127"/>
                <a:gd name="T22" fmla="*/ 59 w 119"/>
                <a:gd name="T23" fmla="*/ 19 h 127"/>
                <a:gd name="T24" fmla="*/ 59 w 119"/>
                <a:gd name="T25" fmla="*/ 19 h 127"/>
                <a:gd name="T26" fmla="*/ 57 w 119"/>
                <a:gd name="T27" fmla="*/ 27 h 127"/>
                <a:gd name="T28" fmla="*/ 40 w 119"/>
                <a:gd name="T29" fmla="*/ 77 h 127"/>
                <a:gd name="T30" fmla="*/ 79 w 119"/>
                <a:gd name="T31"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7">
                  <a:moveTo>
                    <a:pt x="119" y="127"/>
                  </a:moveTo>
                  <a:cubicBezTo>
                    <a:pt x="96" y="127"/>
                    <a:pt x="96" y="127"/>
                    <a:pt x="96" y="127"/>
                  </a:cubicBezTo>
                  <a:cubicBezTo>
                    <a:pt x="84" y="95"/>
                    <a:pt x="84" y="95"/>
                    <a:pt x="84" y="95"/>
                  </a:cubicBezTo>
                  <a:cubicBezTo>
                    <a:pt x="34" y="95"/>
                    <a:pt x="34" y="95"/>
                    <a:pt x="34" y="95"/>
                  </a:cubicBezTo>
                  <a:cubicBezTo>
                    <a:pt x="23" y="127"/>
                    <a:pt x="23" y="127"/>
                    <a:pt x="23" y="127"/>
                  </a:cubicBezTo>
                  <a:cubicBezTo>
                    <a:pt x="0" y="127"/>
                    <a:pt x="0" y="127"/>
                    <a:pt x="0" y="127"/>
                  </a:cubicBezTo>
                  <a:cubicBezTo>
                    <a:pt x="48" y="0"/>
                    <a:pt x="48" y="0"/>
                    <a:pt x="48" y="0"/>
                  </a:cubicBezTo>
                  <a:cubicBezTo>
                    <a:pt x="72" y="0"/>
                    <a:pt x="72" y="0"/>
                    <a:pt x="72" y="0"/>
                  </a:cubicBezTo>
                  <a:lnTo>
                    <a:pt x="119" y="127"/>
                  </a:lnTo>
                  <a:close/>
                  <a:moveTo>
                    <a:pt x="79" y="77"/>
                  </a:moveTo>
                  <a:cubicBezTo>
                    <a:pt x="61" y="27"/>
                    <a:pt x="61" y="27"/>
                    <a:pt x="61" y="27"/>
                  </a:cubicBezTo>
                  <a:cubicBezTo>
                    <a:pt x="60" y="25"/>
                    <a:pt x="60" y="22"/>
                    <a:pt x="59" y="19"/>
                  </a:cubicBezTo>
                  <a:cubicBezTo>
                    <a:pt x="59" y="19"/>
                    <a:pt x="59" y="19"/>
                    <a:pt x="59" y="19"/>
                  </a:cubicBezTo>
                  <a:cubicBezTo>
                    <a:pt x="58" y="22"/>
                    <a:pt x="58" y="25"/>
                    <a:pt x="57" y="27"/>
                  </a:cubicBezTo>
                  <a:cubicBezTo>
                    <a:pt x="40" y="77"/>
                    <a:pt x="40" y="77"/>
                    <a:pt x="40" y="77"/>
                  </a:cubicBezTo>
                  <a:lnTo>
                    <a:pt x="79" y="77"/>
                  </a:lnTo>
                  <a:close/>
                </a:path>
              </a:pathLst>
            </a:custGeom>
            <a:solidFill>
              <a:srgbClr val="064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 name="Freeform 7"/>
            <p:cNvSpPr>
              <a:spLocks/>
            </p:cNvSpPr>
            <p:nvPr/>
          </p:nvSpPr>
          <p:spPr bwMode="auto">
            <a:xfrm>
              <a:off x="9556751" y="1954214"/>
              <a:ext cx="193675" cy="225425"/>
            </a:xfrm>
            <a:custGeom>
              <a:avLst/>
              <a:gdLst>
                <a:gd name="T0" fmla="*/ 122 w 122"/>
                <a:gd name="T1" fmla="*/ 14 h 142"/>
                <a:gd name="T2" fmla="*/ 45 w 122"/>
                <a:gd name="T3" fmla="*/ 117 h 142"/>
                <a:gd name="T4" fmla="*/ 122 w 122"/>
                <a:gd name="T5" fmla="*/ 117 h 142"/>
                <a:gd name="T6" fmla="*/ 122 w 122"/>
                <a:gd name="T7" fmla="*/ 142 h 142"/>
                <a:gd name="T8" fmla="*/ 0 w 122"/>
                <a:gd name="T9" fmla="*/ 142 h 142"/>
                <a:gd name="T10" fmla="*/ 0 w 122"/>
                <a:gd name="T11" fmla="*/ 129 h 142"/>
                <a:gd name="T12" fmla="*/ 79 w 122"/>
                <a:gd name="T13" fmla="*/ 25 h 142"/>
                <a:gd name="T14" fmla="*/ 7 w 122"/>
                <a:gd name="T15" fmla="*/ 25 h 142"/>
                <a:gd name="T16" fmla="*/ 7 w 122"/>
                <a:gd name="T17" fmla="*/ 0 h 142"/>
                <a:gd name="T18" fmla="*/ 122 w 122"/>
                <a:gd name="T19" fmla="*/ 0 h 142"/>
                <a:gd name="T20" fmla="*/ 122 w 122"/>
                <a:gd name="T2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2">
                  <a:moveTo>
                    <a:pt x="122" y="14"/>
                  </a:moveTo>
                  <a:lnTo>
                    <a:pt x="45" y="117"/>
                  </a:lnTo>
                  <a:lnTo>
                    <a:pt x="122" y="117"/>
                  </a:lnTo>
                  <a:lnTo>
                    <a:pt x="122" y="142"/>
                  </a:lnTo>
                  <a:lnTo>
                    <a:pt x="0" y="142"/>
                  </a:lnTo>
                  <a:lnTo>
                    <a:pt x="0" y="129"/>
                  </a:lnTo>
                  <a:lnTo>
                    <a:pt x="79" y="25"/>
                  </a:lnTo>
                  <a:lnTo>
                    <a:pt x="7" y="25"/>
                  </a:lnTo>
                  <a:lnTo>
                    <a:pt x="7" y="0"/>
                  </a:lnTo>
                  <a:lnTo>
                    <a:pt x="122" y="0"/>
                  </a:lnTo>
                  <a:lnTo>
                    <a:pt x="122" y="14"/>
                  </a:lnTo>
                  <a:close/>
                </a:path>
              </a:pathLst>
            </a:custGeom>
            <a:solidFill>
              <a:srgbClr val="064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 name="Freeform 8"/>
            <p:cNvSpPr>
              <a:spLocks/>
            </p:cNvSpPr>
            <p:nvPr/>
          </p:nvSpPr>
          <p:spPr bwMode="auto">
            <a:xfrm>
              <a:off x="9790113" y="1954214"/>
              <a:ext cx="200025" cy="230188"/>
            </a:xfrm>
            <a:custGeom>
              <a:avLst/>
              <a:gdLst>
                <a:gd name="T0" fmla="*/ 81 w 81"/>
                <a:gd name="T1" fmla="*/ 91 h 93"/>
                <a:gd name="T2" fmla="*/ 60 w 81"/>
                <a:gd name="T3" fmla="*/ 91 h 93"/>
                <a:gd name="T4" fmla="*/ 60 w 81"/>
                <a:gd name="T5" fmla="*/ 77 h 93"/>
                <a:gd name="T6" fmla="*/ 60 w 81"/>
                <a:gd name="T7" fmla="*/ 77 h 93"/>
                <a:gd name="T8" fmla="*/ 32 w 81"/>
                <a:gd name="T9" fmla="*/ 93 h 93"/>
                <a:gd name="T10" fmla="*/ 0 w 81"/>
                <a:gd name="T11" fmla="*/ 54 h 93"/>
                <a:gd name="T12" fmla="*/ 0 w 81"/>
                <a:gd name="T13" fmla="*/ 0 h 93"/>
                <a:gd name="T14" fmla="*/ 21 w 81"/>
                <a:gd name="T15" fmla="*/ 0 h 93"/>
                <a:gd name="T16" fmla="*/ 21 w 81"/>
                <a:gd name="T17" fmla="*/ 52 h 93"/>
                <a:gd name="T18" fmla="*/ 39 w 81"/>
                <a:gd name="T19" fmla="*/ 77 h 93"/>
                <a:gd name="T20" fmla="*/ 55 w 81"/>
                <a:gd name="T21" fmla="*/ 70 h 93"/>
                <a:gd name="T22" fmla="*/ 60 w 81"/>
                <a:gd name="T23" fmla="*/ 52 h 93"/>
                <a:gd name="T24" fmla="*/ 60 w 81"/>
                <a:gd name="T25" fmla="*/ 0 h 93"/>
                <a:gd name="T26" fmla="*/ 81 w 81"/>
                <a:gd name="T27" fmla="*/ 0 h 93"/>
                <a:gd name="T28" fmla="*/ 81 w 81"/>
                <a:gd name="T2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93">
                  <a:moveTo>
                    <a:pt x="81" y="91"/>
                  </a:moveTo>
                  <a:cubicBezTo>
                    <a:pt x="60" y="91"/>
                    <a:pt x="60" y="91"/>
                    <a:pt x="60" y="91"/>
                  </a:cubicBezTo>
                  <a:cubicBezTo>
                    <a:pt x="60" y="77"/>
                    <a:pt x="60" y="77"/>
                    <a:pt x="60" y="77"/>
                  </a:cubicBezTo>
                  <a:cubicBezTo>
                    <a:pt x="60" y="77"/>
                    <a:pt x="60" y="77"/>
                    <a:pt x="60" y="77"/>
                  </a:cubicBezTo>
                  <a:cubicBezTo>
                    <a:pt x="54" y="88"/>
                    <a:pt x="45" y="93"/>
                    <a:pt x="32" y="93"/>
                  </a:cubicBezTo>
                  <a:cubicBezTo>
                    <a:pt x="11" y="93"/>
                    <a:pt x="0" y="80"/>
                    <a:pt x="0" y="54"/>
                  </a:cubicBezTo>
                  <a:cubicBezTo>
                    <a:pt x="0" y="0"/>
                    <a:pt x="0" y="0"/>
                    <a:pt x="0" y="0"/>
                  </a:cubicBezTo>
                  <a:cubicBezTo>
                    <a:pt x="21" y="0"/>
                    <a:pt x="21" y="0"/>
                    <a:pt x="21" y="0"/>
                  </a:cubicBezTo>
                  <a:cubicBezTo>
                    <a:pt x="21" y="52"/>
                    <a:pt x="21" y="52"/>
                    <a:pt x="21" y="52"/>
                  </a:cubicBezTo>
                  <a:cubicBezTo>
                    <a:pt x="21" y="69"/>
                    <a:pt x="27" y="77"/>
                    <a:pt x="39" y="77"/>
                  </a:cubicBezTo>
                  <a:cubicBezTo>
                    <a:pt x="46" y="77"/>
                    <a:pt x="51" y="75"/>
                    <a:pt x="55" y="70"/>
                  </a:cubicBezTo>
                  <a:cubicBezTo>
                    <a:pt x="58" y="66"/>
                    <a:pt x="60" y="60"/>
                    <a:pt x="60" y="52"/>
                  </a:cubicBezTo>
                  <a:cubicBezTo>
                    <a:pt x="60" y="0"/>
                    <a:pt x="60" y="0"/>
                    <a:pt x="60" y="0"/>
                  </a:cubicBezTo>
                  <a:cubicBezTo>
                    <a:pt x="81" y="0"/>
                    <a:pt x="81" y="0"/>
                    <a:pt x="81" y="0"/>
                  </a:cubicBezTo>
                  <a:lnTo>
                    <a:pt x="81" y="91"/>
                  </a:lnTo>
                  <a:close/>
                </a:path>
              </a:pathLst>
            </a:custGeom>
            <a:solidFill>
              <a:srgbClr val="064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 name="Freeform 9"/>
            <p:cNvSpPr>
              <a:spLocks/>
            </p:cNvSpPr>
            <p:nvPr/>
          </p:nvSpPr>
          <p:spPr bwMode="auto">
            <a:xfrm>
              <a:off x="10058401" y="1949451"/>
              <a:ext cx="130175" cy="230188"/>
            </a:xfrm>
            <a:custGeom>
              <a:avLst/>
              <a:gdLst>
                <a:gd name="T0" fmla="*/ 53 w 53"/>
                <a:gd name="T1" fmla="*/ 22 h 93"/>
                <a:gd name="T2" fmla="*/ 42 w 53"/>
                <a:gd name="T3" fmla="*/ 19 h 93"/>
                <a:gd name="T4" fmla="*/ 27 w 53"/>
                <a:gd name="T5" fmla="*/ 27 h 93"/>
                <a:gd name="T6" fmla="*/ 21 w 53"/>
                <a:gd name="T7" fmla="*/ 50 h 93"/>
                <a:gd name="T8" fmla="*/ 21 w 53"/>
                <a:gd name="T9" fmla="*/ 93 h 93"/>
                <a:gd name="T10" fmla="*/ 0 w 53"/>
                <a:gd name="T11" fmla="*/ 93 h 93"/>
                <a:gd name="T12" fmla="*/ 0 w 53"/>
                <a:gd name="T13" fmla="*/ 2 h 93"/>
                <a:gd name="T14" fmla="*/ 21 w 53"/>
                <a:gd name="T15" fmla="*/ 2 h 93"/>
                <a:gd name="T16" fmla="*/ 21 w 53"/>
                <a:gd name="T17" fmla="*/ 21 h 93"/>
                <a:gd name="T18" fmla="*/ 21 w 53"/>
                <a:gd name="T19" fmla="*/ 21 h 93"/>
                <a:gd name="T20" fmla="*/ 30 w 53"/>
                <a:gd name="T21" fmla="*/ 6 h 93"/>
                <a:gd name="T22" fmla="*/ 44 w 53"/>
                <a:gd name="T23" fmla="*/ 0 h 93"/>
                <a:gd name="T24" fmla="*/ 53 w 53"/>
                <a:gd name="T25" fmla="*/ 2 h 93"/>
                <a:gd name="T26" fmla="*/ 53 w 53"/>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3">
                  <a:moveTo>
                    <a:pt x="53" y="22"/>
                  </a:moveTo>
                  <a:cubicBezTo>
                    <a:pt x="50" y="20"/>
                    <a:pt x="47" y="19"/>
                    <a:pt x="42" y="19"/>
                  </a:cubicBezTo>
                  <a:cubicBezTo>
                    <a:pt x="36" y="19"/>
                    <a:pt x="31" y="22"/>
                    <a:pt x="27" y="27"/>
                  </a:cubicBezTo>
                  <a:cubicBezTo>
                    <a:pt x="23" y="33"/>
                    <a:pt x="21" y="40"/>
                    <a:pt x="21" y="50"/>
                  </a:cubicBezTo>
                  <a:cubicBezTo>
                    <a:pt x="21" y="93"/>
                    <a:pt x="21" y="93"/>
                    <a:pt x="21" y="93"/>
                  </a:cubicBezTo>
                  <a:cubicBezTo>
                    <a:pt x="0" y="93"/>
                    <a:pt x="0" y="93"/>
                    <a:pt x="0" y="93"/>
                  </a:cubicBezTo>
                  <a:cubicBezTo>
                    <a:pt x="0" y="2"/>
                    <a:pt x="0" y="2"/>
                    <a:pt x="0" y="2"/>
                  </a:cubicBezTo>
                  <a:cubicBezTo>
                    <a:pt x="21" y="2"/>
                    <a:pt x="21" y="2"/>
                    <a:pt x="21" y="2"/>
                  </a:cubicBezTo>
                  <a:cubicBezTo>
                    <a:pt x="21" y="21"/>
                    <a:pt x="21" y="21"/>
                    <a:pt x="21" y="21"/>
                  </a:cubicBezTo>
                  <a:cubicBezTo>
                    <a:pt x="21" y="21"/>
                    <a:pt x="21" y="21"/>
                    <a:pt x="21" y="21"/>
                  </a:cubicBezTo>
                  <a:cubicBezTo>
                    <a:pt x="23" y="14"/>
                    <a:pt x="26" y="9"/>
                    <a:pt x="30" y="6"/>
                  </a:cubicBezTo>
                  <a:cubicBezTo>
                    <a:pt x="34" y="2"/>
                    <a:pt x="39" y="0"/>
                    <a:pt x="44" y="0"/>
                  </a:cubicBezTo>
                  <a:cubicBezTo>
                    <a:pt x="48" y="0"/>
                    <a:pt x="51" y="1"/>
                    <a:pt x="53" y="2"/>
                  </a:cubicBezTo>
                  <a:lnTo>
                    <a:pt x="53" y="22"/>
                  </a:lnTo>
                  <a:close/>
                </a:path>
              </a:pathLst>
            </a:custGeom>
            <a:solidFill>
              <a:srgbClr val="064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 name="Freeform 10"/>
            <p:cNvSpPr>
              <a:spLocks noEditPoints="1"/>
            </p:cNvSpPr>
            <p:nvPr/>
          </p:nvSpPr>
          <p:spPr bwMode="auto">
            <a:xfrm>
              <a:off x="10206038" y="1949451"/>
              <a:ext cx="206375" cy="234950"/>
            </a:xfrm>
            <a:custGeom>
              <a:avLst/>
              <a:gdLst>
                <a:gd name="T0" fmla="*/ 83 w 83"/>
                <a:gd name="T1" fmla="*/ 53 h 95"/>
                <a:gd name="T2" fmla="*/ 21 w 83"/>
                <a:gd name="T3" fmla="*/ 53 h 95"/>
                <a:gd name="T4" fmla="*/ 29 w 83"/>
                <a:gd name="T5" fmla="*/ 73 h 95"/>
                <a:gd name="T6" fmla="*/ 49 w 83"/>
                <a:gd name="T7" fmla="*/ 79 h 95"/>
                <a:gd name="T8" fmla="*/ 76 w 83"/>
                <a:gd name="T9" fmla="*/ 71 h 95"/>
                <a:gd name="T10" fmla="*/ 76 w 83"/>
                <a:gd name="T11" fmla="*/ 87 h 95"/>
                <a:gd name="T12" fmla="*/ 43 w 83"/>
                <a:gd name="T13" fmla="*/ 95 h 95"/>
                <a:gd name="T14" fmla="*/ 11 w 83"/>
                <a:gd name="T15" fmla="*/ 83 h 95"/>
                <a:gd name="T16" fmla="*/ 0 w 83"/>
                <a:gd name="T17" fmla="*/ 48 h 95"/>
                <a:gd name="T18" fmla="*/ 12 w 83"/>
                <a:gd name="T19" fmla="*/ 13 h 95"/>
                <a:gd name="T20" fmla="*/ 44 w 83"/>
                <a:gd name="T21" fmla="*/ 0 h 95"/>
                <a:gd name="T22" fmla="*/ 73 w 83"/>
                <a:gd name="T23" fmla="*/ 12 h 95"/>
                <a:gd name="T24" fmla="*/ 83 w 83"/>
                <a:gd name="T25" fmla="*/ 45 h 95"/>
                <a:gd name="T26" fmla="*/ 83 w 83"/>
                <a:gd name="T27" fmla="*/ 53 h 95"/>
                <a:gd name="T28" fmla="*/ 63 w 83"/>
                <a:gd name="T29" fmla="*/ 39 h 95"/>
                <a:gd name="T30" fmla="*/ 58 w 83"/>
                <a:gd name="T31" fmla="*/ 21 h 95"/>
                <a:gd name="T32" fmla="*/ 43 w 83"/>
                <a:gd name="T33" fmla="*/ 15 h 95"/>
                <a:gd name="T34" fmla="*/ 28 w 83"/>
                <a:gd name="T35" fmla="*/ 22 h 95"/>
                <a:gd name="T36" fmla="*/ 21 w 83"/>
                <a:gd name="T37" fmla="*/ 39 h 95"/>
                <a:gd name="T38" fmla="*/ 63 w 83"/>
                <a:gd name="T3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95">
                  <a:moveTo>
                    <a:pt x="83" y="53"/>
                  </a:moveTo>
                  <a:cubicBezTo>
                    <a:pt x="21" y="53"/>
                    <a:pt x="21" y="53"/>
                    <a:pt x="21" y="53"/>
                  </a:cubicBezTo>
                  <a:cubicBezTo>
                    <a:pt x="21" y="62"/>
                    <a:pt x="24" y="68"/>
                    <a:pt x="29" y="73"/>
                  </a:cubicBezTo>
                  <a:cubicBezTo>
                    <a:pt x="34" y="77"/>
                    <a:pt x="40" y="79"/>
                    <a:pt x="49" y="79"/>
                  </a:cubicBezTo>
                  <a:cubicBezTo>
                    <a:pt x="59" y="79"/>
                    <a:pt x="68" y="77"/>
                    <a:pt x="76" y="71"/>
                  </a:cubicBezTo>
                  <a:cubicBezTo>
                    <a:pt x="76" y="87"/>
                    <a:pt x="76" y="87"/>
                    <a:pt x="76" y="87"/>
                  </a:cubicBezTo>
                  <a:cubicBezTo>
                    <a:pt x="67" y="93"/>
                    <a:pt x="56" y="95"/>
                    <a:pt x="43" y="95"/>
                  </a:cubicBezTo>
                  <a:cubicBezTo>
                    <a:pt x="29" y="95"/>
                    <a:pt x="19" y="91"/>
                    <a:pt x="11" y="83"/>
                  </a:cubicBezTo>
                  <a:cubicBezTo>
                    <a:pt x="4" y="75"/>
                    <a:pt x="0" y="63"/>
                    <a:pt x="0" y="48"/>
                  </a:cubicBezTo>
                  <a:cubicBezTo>
                    <a:pt x="0" y="34"/>
                    <a:pt x="4" y="22"/>
                    <a:pt x="12" y="13"/>
                  </a:cubicBezTo>
                  <a:cubicBezTo>
                    <a:pt x="21" y="4"/>
                    <a:pt x="31" y="0"/>
                    <a:pt x="44" y="0"/>
                  </a:cubicBezTo>
                  <a:cubicBezTo>
                    <a:pt x="56" y="0"/>
                    <a:pt x="66" y="4"/>
                    <a:pt x="73" y="12"/>
                  </a:cubicBezTo>
                  <a:cubicBezTo>
                    <a:pt x="79" y="20"/>
                    <a:pt x="83" y="31"/>
                    <a:pt x="83" y="45"/>
                  </a:cubicBezTo>
                  <a:lnTo>
                    <a:pt x="83" y="53"/>
                  </a:lnTo>
                  <a:close/>
                  <a:moveTo>
                    <a:pt x="63" y="39"/>
                  </a:moveTo>
                  <a:cubicBezTo>
                    <a:pt x="63" y="31"/>
                    <a:pt x="61" y="25"/>
                    <a:pt x="58" y="21"/>
                  </a:cubicBezTo>
                  <a:cubicBezTo>
                    <a:pt x="54" y="17"/>
                    <a:pt x="50" y="15"/>
                    <a:pt x="43" y="15"/>
                  </a:cubicBezTo>
                  <a:cubicBezTo>
                    <a:pt x="38" y="15"/>
                    <a:pt x="33" y="17"/>
                    <a:pt x="28" y="22"/>
                  </a:cubicBezTo>
                  <a:cubicBezTo>
                    <a:pt x="24" y="26"/>
                    <a:pt x="22" y="32"/>
                    <a:pt x="21" y="39"/>
                  </a:cubicBezTo>
                  <a:lnTo>
                    <a:pt x="63" y="39"/>
                  </a:lnTo>
                  <a:close/>
                </a:path>
              </a:pathLst>
            </a:custGeom>
            <a:solidFill>
              <a:srgbClr val="064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4" name="Freeform 11"/>
          <p:cNvSpPr>
            <a:spLocks/>
          </p:cNvSpPr>
          <p:nvPr/>
        </p:nvSpPr>
        <p:spPr bwMode="auto">
          <a:xfrm>
            <a:off x="8577332" y="2990319"/>
            <a:ext cx="163411" cy="619405"/>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 name="Freeform 12"/>
          <p:cNvSpPr>
            <a:spLocks/>
          </p:cNvSpPr>
          <p:nvPr/>
        </p:nvSpPr>
        <p:spPr bwMode="auto">
          <a:xfrm>
            <a:off x="8577333" y="3359160"/>
            <a:ext cx="158742" cy="250564"/>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 name="Freeform 13"/>
          <p:cNvSpPr>
            <a:spLocks/>
          </p:cNvSpPr>
          <p:nvPr/>
        </p:nvSpPr>
        <p:spPr bwMode="auto">
          <a:xfrm>
            <a:off x="8426372" y="2675947"/>
            <a:ext cx="470001" cy="398411"/>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Oval 14"/>
          <p:cNvSpPr>
            <a:spLocks noChangeArrowheads="1"/>
          </p:cNvSpPr>
          <p:nvPr/>
        </p:nvSpPr>
        <p:spPr bwMode="auto">
          <a:xfrm>
            <a:off x="7925246" y="3528796"/>
            <a:ext cx="1459803" cy="14582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8580445" y="2761544"/>
            <a:ext cx="160299" cy="160299"/>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7340992" y="3609723"/>
            <a:ext cx="208543" cy="137732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7684020" y="3609723"/>
            <a:ext cx="210100" cy="137732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3280" y="3433933"/>
            <a:ext cx="2030342" cy="169058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0031022" y="5036296"/>
            <a:ext cx="1449436" cy="58477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1F1F1"/>
                </a:solidFill>
                <a:effectLst/>
                <a:uLnTx/>
                <a:uFillTx/>
                <a:latin typeface="Segoe UI Semibold" panose="020B0702040204020203" pitchFamily="34" charset="0"/>
                <a:cs typeface="Segoe UI Semibold" panose="020B0702040204020203" pitchFamily="34" charset="0"/>
              </a:rPr>
              <a:t>Swarm</a:t>
            </a:r>
            <a:endParaRPr kumimoji="0" lang="en-US" sz="3200" b="0" i="0" u="none" strike="noStrike" kern="0" cap="none" spc="0" normalizeH="0" baseline="0" noProof="0" dirty="0">
              <a:ln>
                <a:noFill/>
              </a:ln>
              <a:solidFill>
                <a:srgbClr val="F1F1F1"/>
              </a:solidFill>
              <a:effectLst/>
              <a:uLnTx/>
              <a:uFillTx/>
            </a:endParaRPr>
          </a:p>
        </p:txBody>
      </p:sp>
      <p:sp>
        <p:nvSpPr>
          <p:cNvPr id="28" name="Freeform 11"/>
          <p:cNvSpPr>
            <a:spLocks/>
          </p:cNvSpPr>
          <p:nvPr/>
        </p:nvSpPr>
        <p:spPr bwMode="auto">
          <a:xfrm>
            <a:off x="10690303" y="2990319"/>
            <a:ext cx="163411" cy="619405"/>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 name="Freeform 12"/>
          <p:cNvSpPr>
            <a:spLocks/>
          </p:cNvSpPr>
          <p:nvPr/>
        </p:nvSpPr>
        <p:spPr bwMode="auto">
          <a:xfrm>
            <a:off x="10690303" y="3359160"/>
            <a:ext cx="158742" cy="250564"/>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0" name="Freeform 13"/>
          <p:cNvSpPr>
            <a:spLocks/>
          </p:cNvSpPr>
          <p:nvPr/>
        </p:nvSpPr>
        <p:spPr bwMode="auto">
          <a:xfrm>
            <a:off x="10539343" y="2675947"/>
            <a:ext cx="470001" cy="398411"/>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1" name="Oval 16"/>
          <p:cNvSpPr>
            <a:spLocks noChangeArrowheads="1"/>
          </p:cNvSpPr>
          <p:nvPr/>
        </p:nvSpPr>
        <p:spPr bwMode="auto">
          <a:xfrm>
            <a:off x="10693416" y="2761544"/>
            <a:ext cx="160299" cy="160299"/>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 name="Freeform 17"/>
          <p:cNvSpPr>
            <a:spLocks/>
          </p:cNvSpPr>
          <p:nvPr/>
        </p:nvSpPr>
        <p:spPr bwMode="auto">
          <a:xfrm>
            <a:off x="11526033" y="3609723"/>
            <a:ext cx="208543" cy="137732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3" name="Freeform 18"/>
          <p:cNvSpPr>
            <a:spLocks/>
          </p:cNvSpPr>
          <p:nvPr/>
        </p:nvSpPr>
        <p:spPr bwMode="auto">
          <a:xfrm>
            <a:off x="9796991" y="3609723"/>
            <a:ext cx="210100" cy="137732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29698"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196076" y="3744847"/>
            <a:ext cx="951586" cy="110707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8014587" y="5091498"/>
            <a:ext cx="1281120" cy="52322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1F1F1"/>
                </a:solidFill>
                <a:effectLst/>
                <a:uLnTx/>
                <a:uFillTx/>
                <a:latin typeface="Segoe UI Semibold" panose="020B0702040204020203" pitchFamily="34" charset="0"/>
                <a:cs typeface="Segoe UI Semibold" panose="020B0702040204020203" pitchFamily="34" charset="0"/>
              </a:rPr>
              <a:t>DC/OS</a:t>
            </a:r>
            <a:endParaRPr kumimoji="0" lang="en-US" sz="2800" b="0" i="0" u="none" strike="noStrike" kern="0" cap="none" spc="0" normalizeH="0" baseline="0" noProof="0" dirty="0">
              <a:ln>
                <a:noFill/>
              </a:ln>
              <a:solidFill>
                <a:srgbClr val="F1F1F1"/>
              </a:solidFill>
              <a:effectLst/>
              <a:uLnTx/>
              <a:uFillTx/>
            </a:endParaRPr>
          </a:p>
        </p:txBody>
      </p:sp>
      <p:sp>
        <p:nvSpPr>
          <p:cNvPr id="34" name="Freeform 18"/>
          <p:cNvSpPr>
            <a:spLocks/>
          </p:cNvSpPr>
          <p:nvPr/>
        </p:nvSpPr>
        <p:spPr bwMode="auto">
          <a:xfrm>
            <a:off x="5670086" y="3612717"/>
            <a:ext cx="210100" cy="137732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6" name="Freeform 17"/>
          <p:cNvSpPr>
            <a:spLocks/>
          </p:cNvSpPr>
          <p:nvPr/>
        </p:nvSpPr>
        <p:spPr bwMode="auto">
          <a:xfrm>
            <a:off x="9423955" y="3590565"/>
            <a:ext cx="208543" cy="137732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7" name="Rectangle 36"/>
          <p:cNvSpPr/>
          <p:nvPr/>
        </p:nvSpPr>
        <p:spPr>
          <a:xfrm>
            <a:off x="5640303" y="5091498"/>
            <a:ext cx="2031325" cy="52322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1F1F1"/>
                </a:solidFill>
                <a:effectLst/>
                <a:uLnTx/>
                <a:uFillTx/>
                <a:latin typeface="Segoe UI Semibold" panose="020B0702040204020203" pitchFamily="34" charset="0"/>
                <a:cs typeface="Segoe UI Semibold" panose="020B0702040204020203" pitchFamily="34" charset="0"/>
              </a:rPr>
              <a:t>Kubernetes</a:t>
            </a:r>
            <a:endParaRPr kumimoji="0" lang="en-US" sz="2800" b="0" i="0" u="none" strike="noStrike" kern="0" cap="none" spc="0" normalizeH="0" baseline="0" noProof="0" dirty="0">
              <a:ln>
                <a:noFill/>
              </a:ln>
              <a:solidFill>
                <a:srgbClr val="F1F1F1"/>
              </a:solidFill>
              <a:effectLst/>
              <a:uLnTx/>
              <a:uFillTx/>
            </a:endParaRPr>
          </a:p>
        </p:txBody>
      </p:sp>
      <p:pic>
        <p:nvPicPr>
          <p:cNvPr id="3" name="Picture 2"/>
          <p:cNvPicPr>
            <a:picLocks noChangeAspect="1"/>
          </p:cNvPicPr>
          <p:nvPr/>
        </p:nvPicPr>
        <p:blipFill>
          <a:blip r:embed="rId5"/>
          <a:stretch>
            <a:fillRect/>
          </a:stretch>
        </p:blipFill>
        <p:spPr>
          <a:xfrm>
            <a:off x="5904162" y="3688961"/>
            <a:ext cx="1387784" cy="1137915"/>
          </a:xfrm>
          <a:prstGeom prst="rect">
            <a:avLst/>
          </a:prstGeom>
        </p:spPr>
      </p:pic>
      <p:sp>
        <p:nvSpPr>
          <p:cNvPr id="38" name="Freeform 11"/>
          <p:cNvSpPr>
            <a:spLocks/>
          </p:cNvSpPr>
          <p:nvPr/>
        </p:nvSpPr>
        <p:spPr bwMode="auto">
          <a:xfrm>
            <a:off x="6476812" y="2975832"/>
            <a:ext cx="163411" cy="619405"/>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9" name="Freeform 13"/>
          <p:cNvSpPr>
            <a:spLocks/>
          </p:cNvSpPr>
          <p:nvPr/>
        </p:nvSpPr>
        <p:spPr bwMode="auto">
          <a:xfrm>
            <a:off x="6325852" y="2661460"/>
            <a:ext cx="470001" cy="398411"/>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0" name="Oval 16"/>
          <p:cNvSpPr>
            <a:spLocks noChangeArrowheads="1"/>
          </p:cNvSpPr>
          <p:nvPr/>
        </p:nvSpPr>
        <p:spPr bwMode="auto">
          <a:xfrm>
            <a:off x="6479925" y="2747057"/>
            <a:ext cx="160299" cy="160299"/>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604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6" y="2103593"/>
            <a:ext cx="4948429" cy="2650824"/>
          </a:xfrm>
        </p:spPr>
        <p:txBody>
          <a:bodyPr vert="horz" wrap="square" lIns="89642" tIns="44821" rIns="89642" bIns="44821" rtlCol="0" anchor="t">
            <a:normAutofit/>
          </a:bodyPr>
          <a:lstStyle/>
          <a:p>
            <a:pPr defTabSz="896386"/>
            <a:r>
              <a:rPr lang="en-US" sz="5392" dirty="0">
                <a:solidFill>
                  <a:schemeClr val="bg1"/>
                </a:solidFill>
                <a:latin typeface="Segoe UI Light" panose="020B0502040204020203" pitchFamily="34" charset="0"/>
                <a:cs typeface="Segoe UI Light" panose="020B0502040204020203" pitchFamily="34" charset="0"/>
              </a:rPr>
              <a:t>Demo</a:t>
            </a:r>
            <a:br>
              <a:rPr lang="en-US" sz="5392" dirty="0">
                <a:solidFill>
                  <a:schemeClr val="bg1"/>
                </a:solidFill>
                <a:latin typeface="Segoe UI Light" panose="020B0502040204020203" pitchFamily="34" charset="0"/>
                <a:cs typeface="Segoe UI Light" panose="020B0502040204020203" pitchFamily="34" charset="0"/>
              </a:rPr>
            </a:br>
            <a:r>
              <a:rPr lang="en-US" sz="2745" dirty="0" err="1">
                <a:solidFill>
                  <a:schemeClr val="bg1"/>
                </a:solidFill>
                <a:latin typeface="Segoe UI Light" panose="020B0502040204020203" pitchFamily="34" charset="0"/>
                <a:cs typeface="Segoe UI Light" panose="020B0502040204020203" pitchFamily="34" charset="0"/>
              </a:rPr>
              <a:t>kubernetes</a:t>
            </a:r>
            <a:r>
              <a:rPr lang="en-US" sz="2745" dirty="0">
                <a:solidFill>
                  <a:schemeClr val="bg1"/>
                </a:solidFill>
                <a:latin typeface="Segoe UI Light" panose="020B0502040204020203" pitchFamily="34" charset="0"/>
                <a:cs typeface="Segoe UI Light" panose="020B0502040204020203" pitchFamily="34" charset="0"/>
              </a:rPr>
              <a:t> and helm</a:t>
            </a:r>
            <a:endParaRPr lang="en-US" sz="5392" dirty="0">
              <a:solidFill>
                <a:schemeClr val="bg1"/>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62" y="980831"/>
            <a:ext cx="5334000" cy="4724400"/>
          </a:xfrm>
          <a:prstGeom prst="rect">
            <a:avLst/>
          </a:prstGeom>
        </p:spPr>
      </p:pic>
    </p:spTree>
    <p:extLst>
      <p:ext uri="{BB962C8B-B14F-4D97-AF65-F5344CB8AC3E}">
        <p14:creationId xmlns:p14="http://schemas.microsoft.com/office/powerpoint/2010/main" val="167799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Traffic Light&quot; Source=&quot;Traffic Light&quot; /&gt;"/>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4 [4]&quot; Source=&quot;Traffic Light&quot; /&gt;"/>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5 [5]&quot; Source=&quot;Traffic Light&quot; /&gt;"/>
</p:tagLst>
</file>

<file path=ppt/tags/tag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6 [6]&quot; Source=&quot;Traffic Light&quot; /&gt;"/>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6 [6]&quot; Source=&quot;Traffic Light&quot; /&gt;"/>
</p:tagLst>
</file>

<file path=ppt/tags/tag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6 [6]&quot; Source=&quot;Traffic Light&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Top [0+]&quot; Source=&quot;Traffic Light&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Center [0+]&quot; Source=&quot;Traffic Light&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Bottom [0+]&quot; Source=&quot;Traffic Light&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1 [1]&quot; Source=&quot;Traffic Light&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2 [2]&quot; Source=&quot;Traffic Light&quot; /&gt;"/>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2 [2]&quot; Source=&quot;Traffic Light&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3 [3]&quot; Source=&quot;Traffic Light&quot; /&gt;"/>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fe7106c6-1dad-49c2-9023-964de6f9abde&quot; IsConsolidated=&quot;False&quot; IsTopLevel=&quot;False&quot; Layer=&quot;4 [4]&quot; Source=&quot;Traffic Light&quot; /&gt;"/>
</p:tagLst>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5_One Marketing Purple Template 16x9">
  <a:themeElements>
    <a:clrScheme name="Custom 1">
      <a:dk1>
        <a:srgbClr val="1C6294"/>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2"/>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potx" id="{A89AB1A7-F33D-4BBB-A820-8780FA335EF4}" vid="{F69F06BC-FCB0-44E7-BC9A-6C616AFE8B51}"/>
    </a:ext>
  </a:extLst>
</a:theme>
</file>

<file path=ppt/theme/theme3.xml><?xml version="1.0" encoding="utf-8"?>
<a:theme xmlns:a="http://schemas.openxmlformats.org/drawingml/2006/main" name="Corporate Strategy Template">
  <a:themeElements>
    <a:clrScheme name="MSFT 2014">
      <a:dk1>
        <a:srgbClr val="505050"/>
      </a:dk1>
      <a:lt1>
        <a:srgbClr val="FFFFFF"/>
      </a:lt1>
      <a:dk2>
        <a:srgbClr val="002050"/>
      </a:dk2>
      <a:lt2>
        <a:srgbClr val="F2F2F2"/>
      </a:lt2>
      <a:accent1>
        <a:srgbClr val="0072C6"/>
      </a:accent1>
      <a:accent2>
        <a:srgbClr val="00518E"/>
      </a:accent2>
      <a:accent3>
        <a:srgbClr val="9B4F96"/>
      </a:accent3>
      <a:accent4>
        <a:srgbClr val="68217A"/>
      </a:accent4>
      <a:accent5>
        <a:srgbClr val="969696"/>
      </a:accent5>
      <a:accent6>
        <a:srgbClr val="505050"/>
      </a:accent6>
      <a:hlink>
        <a:srgbClr val="0072C6"/>
      </a:hlink>
      <a:folHlink>
        <a:srgbClr val="00518E"/>
      </a:folHlink>
    </a:clrScheme>
    <a:fontScheme name="MSFT 2014">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D2D2D2"/>
        </a:solidFill>
        <a:ln w="9525" cap="flat" cmpd="sng" algn="ctr">
          <a:solidFill>
            <a:srgbClr val="969696"/>
          </a:solid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Autofit/>
      </a:bodyPr>
      <a:lstStyle>
        <a:defPPr marL="0" marR="0" indent="0" algn="ctr" defTabSz="889000" rtl="0" eaLnBrk="1" fontAlgn="base" latinLnBrk="0" hangingPunct="1">
          <a:defRPr kumimoji="0" sz="1400" b="0" i="0" u="none" strike="noStrike" cap="none" normalizeH="0" baseline="0" dirty="0" err="1" smtClean="0">
            <a:solidFill>
              <a:schemeClr val="tx1"/>
            </a:solidFill>
            <a:effectLst/>
            <a:latin typeface="+mn-lt"/>
            <a:cs typeface="+mn-cs"/>
          </a:defRPr>
        </a:defPPr>
      </a:lstStyle>
    </a:spDef>
    <a:lnDef>
      <a:spPr bwMode="auto">
        <a:noFill/>
        <a:ln w="9525" cap="flat" cmpd="sng" algn="ctr">
          <a:solidFill>
            <a:srgbClr val="969696"/>
          </a:solidFill>
          <a:prstDash val="solid"/>
          <a:round/>
          <a:headEnd type="none" w="med" len="med"/>
          <a:tailEnd type="none" w="med" len="med"/>
        </a:ln>
        <a:effectLst/>
      </a:spPr>
      <a:bodyPr/>
      <a:lstStyle/>
    </a:lnDef>
    <a:txDef>
      <a:spPr>
        <a:noFill/>
      </a:spPr>
      <a:bodyPr wrap="square" rtlCol="0">
        <a:spAutoFit/>
      </a:bodyPr>
      <a:lstStyle>
        <a:defPPr>
          <a:defRPr sz="1600" dirty="0" err="1"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custClrLst>
    <a:custClr name="Custom Color 1">
      <a:srgbClr val="E81123"/>
    </a:custClr>
    <a:custClr name="Custom Color 2">
      <a:srgbClr val="FFB900"/>
    </a:custClr>
    <a:custClr name="Custom Color 3">
      <a:srgbClr val="107C10"/>
    </a:custClr>
    <a:custClr name="Custom Color 4">
      <a:srgbClr val="FF8C00"/>
    </a:custClr>
  </a:custClrLst>
  <a:extLst>
    <a:ext uri="{05A4C25C-085E-4340-85A3-A5531E510DB2}">
      <thm15:themeFamily xmlns:thm15="http://schemas.microsoft.com/office/thememl/2012/main" name="Corporate Strategy Master" id="{758543D1-2AC7-462C-A713-EE197C27BA7D}" vid="{395288B7-A41D-46AC-B5DC-737BB53CF0C9}"/>
    </a:ext>
  </a:extLst>
</a:theme>
</file>

<file path=ppt/theme/theme4.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5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525763CC51A74B9374E17FB11EF500" ma:contentTypeVersion="10" ma:contentTypeDescription="Create a new document." ma:contentTypeScope="" ma:versionID="18b0a53cf0e8f47161ae4c19f4c7e502">
  <xsd:schema xmlns:xsd="http://www.w3.org/2001/XMLSchema" xmlns:xs="http://www.w3.org/2001/XMLSchema" xmlns:p="http://schemas.microsoft.com/office/2006/metadata/properties" xmlns:ns1="http://schemas.microsoft.com/sharepoint/v3" xmlns:ns2="c2c4485f-4232-4928-b01f-ddfce3d0e73a" xmlns:ns3="http://schemas.microsoft.com/sharepoint/v4" xmlns:ns4="53c63596-5bf5-4424-a5f3-682cd8529005" targetNamespace="http://schemas.microsoft.com/office/2006/metadata/properties" ma:root="true" ma:fieldsID="05208d3f00e7488d7f1d7e3cfef21e8a" ns1:_="" ns2:_="" ns3:_="" ns4:_="">
    <xsd:import namespace="http://schemas.microsoft.com/sharepoint/v3"/>
    <xsd:import namespace="c2c4485f-4232-4928-b01f-ddfce3d0e73a"/>
    <xsd:import namespace="http://schemas.microsoft.com/sharepoint/v4"/>
    <xsd:import namespace="53c63596-5bf5-4424-a5f3-682cd8529005"/>
    <xsd:element name="properties">
      <xsd:complexType>
        <xsd:sequence>
          <xsd:element name="documentManagement">
            <xsd:complexType>
              <xsd:all>
                <xsd:element ref="ns2:SharedWithUsers" minOccurs="0"/>
                <xsd:element ref="ns2:SharingHintHash" minOccurs="0"/>
                <xsd:element ref="ns3:IconOverlay"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c4485f-4232-4928-b01f-ddfce3d0e7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c63596-5bf5-4424-a5f3-682cd8529005"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84C4B63-C48E-49CC-A1B0-2D4532786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2c4485f-4232-4928-b01f-ddfce3d0e73a"/>
    <ds:schemaRef ds:uri="http://schemas.microsoft.com/sharepoint/v4"/>
    <ds:schemaRef ds:uri="53c63596-5bf5-4424-a5f3-682cd85290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19CFE2-3B3F-44D4-A6CC-A4B5F4122CFA}">
  <ds:schemaRefs>
    <ds:schemaRef ds:uri="http://schemas.microsoft.com/sharepoint/v3/contenttype/forms"/>
  </ds:schemaRefs>
</ds:datastoreItem>
</file>

<file path=customXml/itemProps3.xml><?xml version="1.0" encoding="utf-8"?>
<ds:datastoreItem xmlns:ds="http://schemas.openxmlformats.org/officeDocument/2006/customXml" ds:itemID="{90F2689D-F515-4F4E-9CEB-B65E5C003E7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2c4485f-4232-4928-b01f-ddfce3d0e73a"/>
    <ds:schemaRef ds:uri="http://purl.org/dc/elements/1.1/"/>
    <ds:schemaRef ds:uri="http://schemas.microsoft.com/office/2006/metadata/properties"/>
    <ds:schemaRef ds:uri="http://schemas.microsoft.com/sharepoint/v3"/>
    <ds:schemaRef ds:uri="http://schemas.microsoft.com/sharepoint/v4"/>
    <ds:schemaRef ds:uri="53c63596-5bf5-4424-a5f3-682cd852900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2810</TotalTime>
  <Words>1312</Words>
  <Application>Microsoft Office PowerPoint</Application>
  <PresentationFormat>Widescreen</PresentationFormat>
  <Paragraphs>280</Paragraphs>
  <Slides>25</Slides>
  <Notes>25</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25</vt:i4>
      </vt:variant>
    </vt:vector>
  </HeadingPairs>
  <TitlesOfParts>
    <vt:vector size="45" baseType="lpstr">
      <vt:lpstr>MS PGothic</vt:lpstr>
      <vt:lpstr>Arial</vt:lpstr>
      <vt:lpstr>Calibri</vt:lpstr>
      <vt:lpstr>Calibri Light</vt:lpstr>
      <vt:lpstr>Consolas</vt:lpstr>
      <vt:lpstr>Courier New</vt:lpstr>
      <vt:lpstr>Segoe UI</vt:lpstr>
      <vt:lpstr>Segoe UI Light</vt:lpstr>
      <vt:lpstr>Segoe UI Semibold</vt:lpstr>
      <vt:lpstr>Segoe UI Semilight</vt:lpstr>
      <vt:lpstr>Trebuchet MS</vt:lpstr>
      <vt:lpstr>Verdana</vt:lpstr>
      <vt:lpstr>Wingdings</vt:lpstr>
      <vt:lpstr>BUILD CHARCOAL BACKGROUND</vt:lpstr>
      <vt:lpstr>5_One Marketing Purple Template 16x9</vt:lpstr>
      <vt:lpstr>Corporate Strategy Template</vt:lpstr>
      <vt:lpstr>5-50111_Build 2017_LIGHT GRAY TEMPLATE</vt:lpstr>
      <vt:lpstr>5_6-30537_Envision 2016 Keynote Template</vt:lpstr>
      <vt:lpstr>1_5-50111_Build 2017_LIGHT GRAY TEMPLATE</vt:lpstr>
      <vt:lpstr>Office Theme</vt:lpstr>
      <vt:lpstr>What’s New In Azure  A quick tour  (with many demos!)</vt:lpstr>
      <vt:lpstr>New Azure Regions</vt:lpstr>
      <vt:lpstr>Availability: Guaranteed VM Uptime SLAs</vt:lpstr>
      <vt:lpstr>Demo CloudHarmony Uptime Reporting</vt:lpstr>
      <vt:lpstr>Largest scale-up servers in the cloud</vt:lpstr>
      <vt:lpstr>Microsoft OSS Fun Facts</vt:lpstr>
      <vt:lpstr>Any app, language, device or OS works with Azure </vt:lpstr>
      <vt:lpstr>PowerPoint Presentation</vt:lpstr>
      <vt:lpstr>Demo kubernetes and helm</vt:lpstr>
      <vt:lpstr>PowerPoint Presentation</vt:lpstr>
      <vt:lpstr>Autodesk + Azure</vt:lpstr>
      <vt:lpstr>How does it work?</vt:lpstr>
      <vt:lpstr>Demo Azure Batch Rendering Platform</vt:lpstr>
      <vt:lpstr>PowerPoint Presentation</vt:lpstr>
      <vt:lpstr>PowerPoint Presentation</vt:lpstr>
      <vt:lpstr>PowerPoint Presentation</vt:lpstr>
      <vt:lpstr>rendering.azure.com</vt:lpstr>
      <vt:lpstr>Low-Priority VMs</vt:lpstr>
      <vt:lpstr>Low-Priority VMs Overview</vt:lpstr>
      <vt:lpstr>Options for using low-priority VMs</vt:lpstr>
      <vt:lpstr>Azure Batch support for low-priority VMs</vt:lpstr>
      <vt:lpstr>New Compute SKU Roadmap</vt:lpstr>
      <vt:lpstr>Xcloud (codename) — build games, not servers</vt:lpstr>
      <vt:lpstr>Demo Cloud-Based Physics Offload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Tanzer</dc:creator>
  <cp:lastModifiedBy>Ralph Squillace</cp:lastModifiedBy>
  <cp:revision>298</cp:revision>
  <dcterms:created xsi:type="dcterms:W3CDTF">2017-01-23T22:30:01Z</dcterms:created>
  <dcterms:modified xsi:type="dcterms:W3CDTF">2017-05-22T23:59:31Z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0x01010079525763CC51A74B9374E17FB11EF500</vt:lpwstr>
  </property>
  <property fmtid="{D5CDD505-2E9C-101B-9397-08002B2CF9AE}" pid="3" name="oBundleCtag">
    <vt:lpwstr>"c:{0A418847-871F-4A7E-8373-99B27FED1A59},1"</vt:lpwstr>
  </property>
  <property fmtid="{D5CDD505-2E9C-101B-9397-08002B2CF9AE}" pid="4" name="oBundleVer">
    <vt:lpwstr>1.78172825</vt:lpwstr>
  </property>
  <property fmtid="{D5CDD505-2E9C-101B-9397-08002B2CF9AE}" pid="5" name="oBundleFail">
    <vt:lpwstr>true</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Ref">
    <vt:lpwstr>https://api.informationprotection.azure.com/api/72f988bf-86f1-41af-91ab-2d7cd011db47</vt:lpwstr>
  </property>
  <property fmtid="{D5CDD505-2E9C-101B-9397-08002B2CF9AE}" pid="9" name="MSIP_Label_f42aa342-8706-4288-bd11-ebb85995028c_SetBy">
    <vt:lpwstr>georgem@microsoft.com</vt:lpwstr>
  </property>
  <property fmtid="{D5CDD505-2E9C-101B-9397-08002B2CF9AE}" pid="10" name="MSIP_Label_f42aa342-8706-4288-bd11-ebb85995028c_SetDate">
    <vt:lpwstr>2017-05-10T15:06:31.0430497-07:00</vt:lpwstr>
  </property>
  <property fmtid="{D5CDD505-2E9C-101B-9397-08002B2CF9AE}" pid="11" name="MSIP_Label_f42aa342-8706-4288-bd11-ebb85995028c_Name">
    <vt:lpwstr>General</vt:lpwstr>
  </property>
  <property fmtid="{D5CDD505-2E9C-101B-9397-08002B2CF9AE}" pid="12" name="MSIP_Label_f42aa342-8706-4288-bd11-ebb85995028c_Application">
    <vt:lpwstr>Microsoft Azure Information Protection</vt:lpwstr>
  </property>
  <property fmtid="{D5CDD505-2E9C-101B-9397-08002B2CF9AE}" pid="13" name="MSIP_Label_f42aa342-8706-4288-bd11-ebb85995028c_Extended_MSFT_Method">
    <vt:lpwstr>Automatic</vt:lpwstr>
  </property>
  <property fmtid="{D5CDD505-2E9C-101B-9397-08002B2CF9AE}" pid="14" name="Sensitivity">
    <vt:lpwstr>General</vt:lpwstr>
  </property>
</Properties>
</file>